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68" r:id="rId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CFC095"/>
    <a:srgbClr val="D6C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bg1">
              <a:lumMod val="85000"/>
            </a:schemeClr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9D8F-4204-8149-72D303DB562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9D8F-4204-8149-72D303DB56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9D8F-4204-8149-72D303DB562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9D8F-4204-8149-72D303DB5620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F-4204-8149-72D303DB56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alpha val="1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F-4204-8149-72D303DB5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40852432"/>
        <c:axId val="2074867264"/>
        <c:axId val="0"/>
      </c:bar3DChart>
      <c:catAx>
        <c:axId val="214085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74867264"/>
        <c:crosses val="autoZero"/>
        <c:auto val="1"/>
        <c:lblAlgn val="ctr"/>
        <c:lblOffset val="100"/>
        <c:noMultiLvlLbl val="0"/>
      </c:catAx>
      <c:valAx>
        <c:axId val="2074867264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4085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tx1">
              <a:lumMod val="75000"/>
              <a:lumOff val="25000"/>
            </a:schemeClr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7D78-4D98-8E63-F6C413B77A6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7D78-4D98-8E63-F6C413B77A6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7D78-4D98-8E63-F6C413B77A6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7D78-4D98-8E63-F6C413B77A65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78-4D98-8E63-F6C413B77A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alpha val="3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78-4D98-8E63-F6C413B77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90484912"/>
        <c:axId val="2094049504"/>
        <c:axId val="0"/>
      </c:bar3DChart>
      <c:catAx>
        <c:axId val="209048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4049504"/>
        <c:crosses val="autoZero"/>
        <c:auto val="1"/>
        <c:lblAlgn val="ctr"/>
        <c:lblOffset val="100"/>
        <c:noMultiLvlLbl val="0"/>
      </c:catAx>
      <c:valAx>
        <c:axId val="2094049504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>
                  <a:lumMod val="75000"/>
                  <a:lumOff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048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bg1">
              <a:lumMod val="85000"/>
            </a:schemeClr>
          </a:solidFill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55070388928701"/>
          <c:y val="7.6386776581137503E-2"/>
          <c:w val="0.81508565974707703"/>
          <c:h val="0.57160336617363305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07E-4AFE-B437-51DB7CACDB4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107E-4AFE-B437-51DB7CACDB4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107E-4AFE-B437-51DB7CACDB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107E-4AFE-B437-51DB7CACDB40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7E-4AFE-B437-51DB7CACDB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alpha val="1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7E-4AFE-B437-51DB7CACD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95918144"/>
        <c:axId val="2146208128"/>
        <c:axId val="0"/>
      </c:bar3DChart>
      <c:catAx>
        <c:axId val="2095918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46208128"/>
        <c:crosses val="autoZero"/>
        <c:auto val="1"/>
        <c:lblAlgn val="ctr"/>
        <c:lblOffset val="100"/>
        <c:noMultiLvlLbl val="0"/>
      </c:catAx>
      <c:valAx>
        <c:axId val="2146208128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591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88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448" y="3043730"/>
            <a:ext cx="5471438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137" y="5357596"/>
            <a:ext cx="5480275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9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3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2" r:id="rId3"/>
    <p:sldLayoutId id="2147483654" r:id="rId4"/>
    <p:sldLayoutId id="2147483655" r:id="rId5"/>
    <p:sldLayoutId id="2147483660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inc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532812" y="4379424"/>
            <a:ext cx="638354" cy="63835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Data-Driven 3D Cone Chart for PowerPoint</a:t>
            </a: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74808195"/>
              </p:ext>
            </p:extLst>
          </p:nvPr>
        </p:nvGraphicFramePr>
        <p:xfrm>
          <a:off x="379412" y="1371600"/>
          <a:ext cx="7848600" cy="4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8532812" y="1364489"/>
            <a:ext cx="638354" cy="6383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382515" y="1610267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2514" y="1295400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" name="Oval 4"/>
          <p:cNvSpPr/>
          <p:nvPr/>
        </p:nvSpPr>
        <p:spPr>
          <a:xfrm>
            <a:off x="8532812" y="2369468"/>
            <a:ext cx="638354" cy="63835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9382515" y="2615246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2514" y="2300379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6" name="Oval 5"/>
          <p:cNvSpPr/>
          <p:nvPr/>
        </p:nvSpPr>
        <p:spPr>
          <a:xfrm>
            <a:off x="8532812" y="3374446"/>
            <a:ext cx="638354" cy="63835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9382515" y="3620224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82514" y="3305357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82515" y="4625202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82514" y="4310335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8" name="Oval 7"/>
          <p:cNvSpPr/>
          <p:nvPr/>
        </p:nvSpPr>
        <p:spPr>
          <a:xfrm>
            <a:off x="8532812" y="5384403"/>
            <a:ext cx="638354" cy="63835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/>
          <p:cNvSpPr txBox="1"/>
          <p:nvPr/>
        </p:nvSpPr>
        <p:spPr>
          <a:xfrm>
            <a:off x="9382515" y="5630181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82514" y="5315314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742681" y="4582000"/>
            <a:ext cx="218613" cy="233202"/>
            <a:chOff x="8388351" y="1454151"/>
            <a:chExt cx="1427163" cy="15224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8388351" y="2416176"/>
              <a:ext cx="361950" cy="560388"/>
            </a:xfrm>
            <a:custGeom>
              <a:avLst/>
              <a:gdLst>
                <a:gd name="T0" fmla="*/ 96 w 96"/>
                <a:gd name="T1" fmla="*/ 138 h 149"/>
                <a:gd name="T2" fmla="*/ 85 w 96"/>
                <a:gd name="T3" fmla="*/ 149 h 149"/>
                <a:gd name="T4" fmla="*/ 12 w 96"/>
                <a:gd name="T5" fmla="*/ 149 h 149"/>
                <a:gd name="T6" fmla="*/ 0 w 96"/>
                <a:gd name="T7" fmla="*/ 138 h 149"/>
                <a:gd name="T8" fmla="*/ 0 w 96"/>
                <a:gd name="T9" fmla="*/ 11 h 149"/>
                <a:gd name="T10" fmla="*/ 12 w 96"/>
                <a:gd name="T11" fmla="*/ 0 h 149"/>
                <a:gd name="T12" fmla="*/ 85 w 96"/>
                <a:gd name="T13" fmla="*/ 0 h 149"/>
                <a:gd name="T14" fmla="*/ 96 w 96"/>
                <a:gd name="T15" fmla="*/ 11 h 149"/>
                <a:gd name="T16" fmla="*/ 96 w 96"/>
                <a:gd name="T17" fmla="*/ 13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149">
                  <a:moveTo>
                    <a:pt x="96" y="138"/>
                  </a:moveTo>
                  <a:cubicBezTo>
                    <a:pt x="96" y="144"/>
                    <a:pt x="91" y="149"/>
                    <a:pt x="85" y="149"/>
                  </a:cubicBezTo>
                  <a:cubicBezTo>
                    <a:pt x="12" y="149"/>
                    <a:pt x="12" y="149"/>
                    <a:pt x="12" y="149"/>
                  </a:cubicBezTo>
                  <a:cubicBezTo>
                    <a:pt x="6" y="149"/>
                    <a:pt x="0" y="144"/>
                    <a:pt x="0" y="13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1"/>
                  </a:cubicBezTo>
                  <a:lnTo>
                    <a:pt x="9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8921751" y="1987551"/>
              <a:ext cx="360363" cy="989013"/>
            </a:xfrm>
            <a:custGeom>
              <a:avLst/>
              <a:gdLst>
                <a:gd name="T0" fmla="*/ 96 w 96"/>
                <a:gd name="T1" fmla="*/ 252 h 263"/>
                <a:gd name="T2" fmla="*/ 85 w 96"/>
                <a:gd name="T3" fmla="*/ 263 h 263"/>
                <a:gd name="T4" fmla="*/ 12 w 96"/>
                <a:gd name="T5" fmla="*/ 263 h 263"/>
                <a:gd name="T6" fmla="*/ 0 w 96"/>
                <a:gd name="T7" fmla="*/ 252 h 263"/>
                <a:gd name="T8" fmla="*/ 0 w 96"/>
                <a:gd name="T9" fmla="*/ 12 h 263"/>
                <a:gd name="T10" fmla="*/ 12 w 96"/>
                <a:gd name="T11" fmla="*/ 0 h 263"/>
                <a:gd name="T12" fmla="*/ 85 w 96"/>
                <a:gd name="T13" fmla="*/ 0 h 263"/>
                <a:gd name="T14" fmla="*/ 96 w 96"/>
                <a:gd name="T15" fmla="*/ 12 h 263"/>
                <a:gd name="T16" fmla="*/ 96 w 96"/>
                <a:gd name="T17" fmla="*/ 25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63">
                  <a:moveTo>
                    <a:pt x="96" y="252"/>
                  </a:moveTo>
                  <a:cubicBezTo>
                    <a:pt x="96" y="258"/>
                    <a:pt x="91" y="263"/>
                    <a:pt x="85" y="263"/>
                  </a:cubicBezTo>
                  <a:cubicBezTo>
                    <a:pt x="12" y="263"/>
                    <a:pt x="12" y="263"/>
                    <a:pt x="12" y="263"/>
                  </a:cubicBezTo>
                  <a:cubicBezTo>
                    <a:pt x="5" y="263"/>
                    <a:pt x="0" y="258"/>
                    <a:pt x="0" y="2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6"/>
                    <a:pt x="96" y="12"/>
                  </a:cubicBezTo>
                  <a:lnTo>
                    <a:pt x="96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9455151" y="1454151"/>
              <a:ext cx="360363" cy="1522413"/>
            </a:xfrm>
            <a:custGeom>
              <a:avLst/>
              <a:gdLst>
                <a:gd name="T0" fmla="*/ 96 w 96"/>
                <a:gd name="T1" fmla="*/ 394 h 405"/>
                <a:gd name="T2" fmla="*/ 85 w 96"/>
                <a:gd name="T3" fmla="*/ 405 h 405"/>
                <a:gd name="T4" fmla="*/ 12 w 96"/>
                <a:gd name="T5" fmla="*/ 405 h 405"/>
                <a:gd name="T6" fmla="*/ 0 w 96"/>
                <a:gd name="T7" fmla="*/ 394 h 405"/>
                <a:gd name="T8" fmla="*/ 0 w 96"/>
                <a:gd name="T9" fmla="*/ 12 h 405"/>
                <a:gd name="T10" fmla="*/ 12 w 96"/>
                <a:gd name="T11" fmla="*/ 0 h 405"/>
                <a:gd name="T12" fmla="*/ 85 w 96"/>
                <a:gd name="T13" fmla="*/ 0 h 405"/>
                <a:gd name="T14" fmla="*/ 96 w 96"/>
                <a:gd name="T15" fmla="*/ 12 h 405"/>
                <a:gd name="T16" fmla="*/ 96 w 96"/>
                <a:gd name="T17" fmla="*/ 394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405">
                  <a:moveTo>
                    <a:pt x="96" y="394"/>
                  </a:moveTo>
                  <a:cubicBezTo>
                    <a:pt x="96" y="400"/>
                    <a:pt x="91" y="405"/>
                    <a:pt x="85" y="405"/>
                  </a:cubicBezTo>
                  <a:cubicBezTo>
                    <a:pt x="12" y="405"/>
                    <a:pt x="12" y="405"/>
                    <a:pt x="12" y="405"/>
                  </a:cubicBezTo>
                  <a:cubicBezTo>
                    <a:pt x="5" y="405"/>
                    <a:pt x="0" y="400"/>
                    <a:pt x="0" y="39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2"/>
                  </a:cubicBezTo>
                  <a:lnTo>
                    <a:pt x="96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42" name="Freeform 41"/>
          <p:cNvSpPr>
            <a:spLocks noEditPoints="1"/>
          </p:cNvSpPr>
          <p:nvPr/>
        </p:nvSpPr>
        <p:spPr bwMode="auto">
          <a:xfrm>
            <a:off x="8693560" y="5608105"/>
            <a:ext cx="316857" cy="221043"/>
          </a:xfrm>
          <a:custGeom>
            <a:avLst/>
            <a:gdLst>
              <a:gd name="T0" fmla="*/ 51 w 551"/>
              <a:gd name="T1" fmla="*/ 284 h 384"/>
              <a:gd name="T2" fmla="*/ 0 w 551"/>
              <a:gd name="T3" fmla="*/ 384 h 384"/>
              <a:gd name="T4" fmla="*/ 551 w 551"/>
              <a:gd name="T5" fmla="*/ 384 h 384"/>
              <a:gd name="T6" fmla="*/ 498 w 551"/>
              <a:gd name="T7" fmla="*/ 284 h 384"/>
              <a:gd name="T8" fmla="*/ 310 w 551"/>
              <a:gd name="T9" fmla="*/ 284 h 384"/>
              <a:gd name="T10" fmla="*/ 310 w 551"/>
              <a:gd name="T11" fmla="*/ 261 h 384"/>
              <a:gd name="T12" fmla="*/ 472 w 551"/>
              <a:gd name="T13" fmla="*/ 261 h 384"/>
              <a:gd name="T14" fmla="*/ 500 w 551"/>
              <a:gd name="T15" fmla="*/ 235 h 384"/>
              <a:gd name="T16" fmla="*/ 500 w 551"/>
              <a:gd name="T17" fmla="*/ 26 h 384"/>
              <a:gd name="T18" fmla="*/ 472 w 551"/>
              <a:gd name="T19" fmla="*/ 0 h 384"/>
              <a:gd name="T20" fmla="*/ 79 w 551"/>
              <a:gd name="T21" fmla="*/ 0 h 384"/>
              <a:gd name="T22" fmla="*/ 51 w 551"/>
              <a:gd name="T23" fmla="*/ 26 h 384"/>
              <a:gd name="T24" fmla="*/ 51 w 551"/>
              <a:gd name="T25" fmla="*/ 235 h 384"/>
              <a:gd name="T26" fmla="*/ 79 w 551"/>
              <a:gd name="T27" fmla="*/ 261 h 384"/>
              <a:gd name="T28" fmla="*/ 241 w 551"/>
              <a:gd name="T29" fmla="*/ 261 h 384"/>
              <a:gd name="T30" fmla="*/ 241 w 551"/>
              <a:gd name="T31" fmla="*/ 284 h 384"/>
              <a:gd name="T32" fmla="*/ 51 w 551"/>
              <a:gd name="T33" fmla="*/ 284 h 384"/>
              <a:gd name="T34" fmla="*/ 86 w 551"/>
              <a:gd name="T35" fmla="*/ 36 h 384"/>
              <a:gd name="T36" fmla="*/ 465 w 551"/>
              <a:gd name="T37" fmla="*/ 36 h 384"/>
              <a:gd name="T38" fmla="*/ 465 w 551"/>
              <a:gd name="T39" fmla="*/ 225 h 384"/>
              <a:gd name="T40" fmla="*/ 86 w 551"/>
              <a:gd name="T41" fmla="*/ 225 h 384"/>
              <a:gd name="T42" fmla="*/ 86 w 551"/>
              <a:gd name="T43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51" h="384">
                <a:moveTo>
                  <a:pt x="51" y="284"/>
                </a:moveTo>
                <a:cubicBezTo>
                  <a:pt x="0" y="384"/>
                  <a:pt x="0" y="384"/>
                  <a:pt x="0" y="384"/>
                </a:cubicBezTo>
                <a:cubicBezTo>
                  <a:pt x="551" y="384"/>
                  <a:pt x="551" y="384"/>
                  <a:pt x="551" y="384"/>
                </a:cubicBezTo>
                <a:cubicBezTo>
                  <a:pt x="498" y="284"/>
                  <a:pt x="498" y="284"/>
                  <a:pt x="498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61"/>
                  <a:pt x="310" y="261"/>
                  <a:pt x="310" y="261"/>
                </a:cubicBezTo>
                <a:cubicBezTo>
                  <a:pt x="472" y="261"/>
                  <a:pt x="472" y="261"/>
                  <a:pt x="472" y="261"/>
                </a:cubicBezTo>
                <a:cubicBezTo>
                  <a:pt x="488" y="261"/>
                  <a:pt x="500" y="249"/>
                  <a:pt x="500" y="235"/>
                </a:cubicBezTo>
                <a:cubicBezTo>
                  <a:pt x="500" y="26"/>
                  <a:pt x="500" y="26"/>
                  <a:pt x="500" y="26"/>
                </a:cubicBezTo>
                <a:cubicBezTo>
                  <a:pt x="500" y="11"/>
                  <a:pt x="488" y="0"/>
                  <a:pt x="472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3" y="0"/>
                  <a:pt x="51" y="11"/>
                  <a:pt x="51" y="26"/>
                </a:cubicBezTo>
                <a:cubicBezTo>
                  <a:pt x="51" y="235"/>
                  <a:pt x="51" y="235"/>
                  <a:pt x="51" y="235"/>
                </a:cubicBezTo>
                <a:cubicBezTo>
                  <a:pt x="51" y="249"/>
                  <a:pt x="63" y="261"/>
                  <a:pt x="79" y="261"/>
                </a:cubicBezTo>
                <a:cubicBezTo>
                  <a:pt x="241" y="261"/>
                  <a:pt x="241" y="261"/>
                  <a:pt x="241" y="261"/>
                </a:cubicBezTo>
                <a:cubicBezTo>
                  <a:pt x="241" y="284"/>
                  <a:pt x="241" y="284"/>
                  <a:pt x="241" y="284"/>
                </a:cubicBezTo>
                <a:lnTo>
                  <a:pt x="51" y="284"/>
                </a:lnTo>
                <a:close/>
                <a:moveTo>
                  <a:pt x="86" y="36"/>
                </a:moveTo>
                <a:cubicBezTo>
                  <a:pt x="465" y="36"/>
                  <a:pt x="465" y="36"/>
                  <a:pt x="465" y="36"/>
                </a:cubicBezTo>
                <a:cubicBezTo>
                  <a:pt x="465" y="225"/>
                  <a:pt x="465" y="225"/>
                  <a:pt x="465" y="225"/>
                </a:cubicBezTo>
                <a:cubicBezTo>
                  <a:pt x="86" y="225"/>
                  <a:pt x="86" y="225"/>
                  <a:pt x="86" y="225"/>
                </a:cubicBezTo>
                <a:lnTo>
                  <a:pt x="86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711239" y="3547601"/>
            <a:ext cx="285805" cy="286344"/>
            <a:chOff x="8885238" y="1852613"/>
            <a:chExt cx="1673225" cy="1676400"/>
          </a:xfrm>
          <a:solidFill>
            <a:schemeClr val="bg1"/>
          </a:solidFill>
        </p:grpSpPr>
        <p:sp>
          <p:nvSpPr>
            <p:cNvPr id="59" name="Freeform 20"/>
            <p:cNvSpPr>
              <a:spLocks/>
            </p:cNvSpPr>
            <p:nvPr/>
          </p:nvSpPr>
          <p:spPr bwMode="auto">
            <a:xfrm>
              <a:off x="9605963" y="2354263"/>
              <a:ext cx="74613" cy="201613"/>
            </a:xfrm>
            <a:custGeom>
              <a:avLst/>
              <a:gdLst>
                <a:gd name="T0" fmla="*/ 7 w 25"/>
                <a:gd name="T1" fmla="*/ 14 h 68"/>
                <a:gd name="T2" fmla="*/ 0 w 25"/>
                <a:gd name="T3" fmla="*/ 34 h 68"/>
                <a:gd name="T4" fmla="*/ 6 w 25"/>
                <a:gd name="T5" fmla="*/ 54 h 68"/>
                <a:gd name="T6" fmla="*/ 25 w 25"/>
                <a:gd name="T7" fmla="*/ 68 h 68"/>
                <a:gd name="T8" fmla="*/ 25 w 25"/>
                <a:gd name="T9" fmla="*/ 0 h 68"/>
                <a:gd name="T10" fmla="*/ 7 w 25"/>
                <a:gd name="T11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8">
                  <a:moveTo>
                    <a:pt x="7" y="14"/>
                  </a:moveTo>
                  <a:cubicBezTo>
                    <a:pt x="2" y="20"/>
                    <a:pt x="0" y="27"/>
                    <a:pt x="0" y="34"/>
                  </a:cubicBezTo>
                  <a:cubicBezTo>
                    <a:pt x="0" y="41"/>
                    <a:pt x="2" y="48"/>
                    <a:pt x="6" y="54"/>
                  </a:cubicBezTo>
                  <a:cubicBezTo>
                    <a:pt x="10" y="60"/>
                    <a:pt x="16" y="64"/>
                    <a:pt x="25" y="68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7" y="3"/>
                    <a:pt x="11" y="7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8885238" y="1852613"/>
              <a:ext cx="1673225" cy="1676400"/>
            </a:xfrm>
            <a:custGeom>
              <a:avLst/>
              <a:gdLst>
                <a:gd name="T0" fmla="*/ 355 w 562"/>
                <a:gd name="T1" fmla="*/ 390 h 562"/>
                <a:gd name="T2" fmla="*/ 295 w 562"/>
                <a:gd name="T3" fmla="*/ 419 h 562"/>
                <a:gd name="T4" fmla="*/ 295 w 562"/>
                <a:gd name="T5" fmla="*/ 456 h 562"/>
                <a:gd name="T6" fmla="*/ 267 w 562"/>
                <a:gd name="T7" fmla="*/ 456 h 562"/>
                <a:gd name="T8" fmla="*/ 267 w 562"/>
                <a:gd name="T9" fmla="*/ 420 h 562"/>
                <a:gd name="T10" fmla="*/ 212 w 562"/>
                <a:gd name="T11" fmla="*/ 395 h 562"/>
                <a:gd name="T12" fmla="*/ 185 w 562"/>
                <a:gd name="T13" fmla="*/ 335 h 562"/>
                <a:gd name="T14" fmla="*/ 236 w 562"/>
                <a:gd name="T15" fmla="*/ 330 h 562"/>
                <a:gd name="T16" fmla="*/ 248 w 562"/>
                <a:gd name="T17" fmla="*/ 357 h 562"/>
                <a:gd name="T18" fmla="*/ 267 w 562"/>
                <a:gd name="T19" fmla="*/ 373 h 562"/>
                <a:gd name="T20" fmla="*/ 267 w 562"/>
                <a:gd name="T21" fmla="*/ 292 h 562"/>
                <a:gd name="T22" fmla="*/ 211 w 562"/>
                <a:gd name="T23" fmla="*/ 259 h 562"/>
                <a:gd name="T24" fmla="*/ 193 w 562"/>
                <a:gd name="T25" fmla="*/ 205 h 562"/>
                <a:gd name="T26" fmla="*/ 213 w 562"/>
                <a:gd name="T27" fmla="*/ 151 h 562"/>
                <a:gd name="T28" fmla="*/ 267 w 562"/>
                <a:gd name="T29" fmla="*/ 126 h 562"/>
                <a:gd name="T30" fmla="*/ 267 w 562"/>
                <a:gd name="T31" fmla="*/ 107 h 562"/>
                <a:gd name="T32" fmla="*/ 295 w 562"/>
                <a:gd name="T33" fmla="*/ 107 h 562"/>
                <a:gd name="T34" fmla="*/ 295 w 562"/>
                <a:gd name="T35" fmla="*/ 126 h 562"/>
                <a:gd name="T36" fmla="*/ 345 w 562"/>
                <a:gd name="T37" fmla="*/ 147 h 562"/>
                <a:gd name="T38" fmla="*/ 368 w 562"/>
                <a:gd name="T39" fmla="*/ 194 h 562"/>
                <a:gd name="T40" fmla="*/ 319 w 562"/>
                <a:gd name="T41" fmla="*/ 200 h 562"/>
                <a:gd name="T42" fmla="*/ 295 w 562"/>
                <a:gd name="T43" fmla="*/ 169 h 562"/>
                <a:gd name="T44" fmla="*/ 295 w 562"/>
                <a:gd name="T45" fmla="*/ 245 h 562"/>
                <a:gd name="T46" fmla="*/ 359 w 562"/>
                <a:gd name="T47" fmla="*/ 278 h 562"/>
                <a:gd name="T48" fmla="*/ 376 w 562"/>
                <a:gd name="T49" fmla="*/ 330 h 562"/>
                <a:gd name="T50" fmla="*/ 355 w 562"/>
                <a:gd name="T51" fmla="*/ 390 h 562"/>
                <a:gd name="T52" fmla="*/ 281 w 562"/>
                <a:gd name="T53" fmla="*/ 0 h 562"/>
                <a:gd name="T54" fmla="*/ 0 w 562"/>
                <a:gd name="T55" fmla="*/ 281 h 562"/>
                <a:gd name="T56" fmla="*/ 281 w 562"/>
                <a:gd name="T57" fmla="*/ 562 h 562"/>
                <a:gd name="T58" fmla="*/ 562 w 562"/>
                <a:gd name="T59" fmla="*/ 281 h 562"/>
                <a:gd name="T60" fmla="*/ 281 w 562"/>
                <a:gd name="T6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62" h="562">
                  <a:moveTo>
                    <a:pt x="355" y="390"/>
                  </a:moveTo>
                  <a:cubicBezTo>
                    <a:pt x="340" y="406"/>
                    <a:pt x="321" y="416"/>
                    <a:pt x="295" y="419"/>
                  </a:cubicBezTo>
                  <a:cubicBezTo>
                    <a:pt x="295" y="456"/>
                    <a:pt x="295" y="456"/>
                    <a:pt x="295" y="456"/>
                  </a:cubicBezTo>
                  <a:cubicBezTo>
                    <a:pt x="267" y="456"/>
                    <a:pt x="267" y="456"/>
                    <a:pt x="267" y="456"/>
                  </a:cubicBezTo>
                  <a:cubicBezTo>
                    <a:pt x="267" y="420"/>
                    <a:pt x="267" y="420"/>
                    <a:pt x="267" y="420"/>
                  </a:cubicBezTo>
                  <a:cubicBezTo>
                    <a:pt x="244" y="417"/>
                    <a:pt x="226" y="409"/>
                    <a:pt x="212" y="395"/>
                  </a:cubicBezTo>
                  <a:cubicBezTo>
                    <a:pt x="198" y="381"/>
                    <a:pt x="189" y="361"/>
                    <a:pt x="185" y="335"/>
                  </a:cubicBezTo>
                  <a:cubicBezTo>
                    <a:pt x="236" y="330"/>
                    <a:pt x="236" y="330"/>
                    <a:pt x="236" y="330"/>
                  </a:cubicBezTo>
                  <a:cubicBezTo>
                    <a:pt x="238" y="340"/>
                    <a:pt x="242" y="349"/>
                    <a:pt x="248" y="357"/>
                  </a:cubicBezTo>
                  <a:cubicBezTo>
                    <a:pt x="254" y="365"/>
                    <a:pt x="260" y="370"/>
                    <a:pt x="267" y="373"/>
                  </a:cubicBezTo>
                  <a:cubicBezTo>
                    <a:pt x="267" y="292"/>
                    <a:pt x="267" y="292"/>
                    <a:pt x="267" y="292"/>
                  </a:cubicBezTo>
                  <a:cubicBezTo>
                    <a:pt x="242" y="284"/>
                    <a:pt x="223" y="273"/>
                    <a:pt x="211" y="259"/>
                  </a:cubicBezTo>
                  <a:cubicBezTo>
                    <a:pt x="199" y="244"/>
                    <a:pt x="193" y="226"/>
                    <a:pt x="193" y="205"/>
                  </a:cubicBezTo>
                  <a:cubicBezTo>
                    <a:pt x="193" y="183"/>
                    <a:pt x="200" y="166"/>
                    <a:pt x="213" y="151"/>
                  </a:cubicBezTo>
                  <a:cubicBezTo>
                    <a:pt x="227" y="136"/>
                    <a:pt x="245" y="128"/>
                    <a:pt x="267" y="126"/>
                  </a:cubicBezTo>
                  <a:cubicBezTo>
                    <a:pt x="267" y="107"/>
                    <a:pt x="267" y="107"/>
                    <a:pt x="267" y="107"/>
                  </a:cubicBezTo>
                  <a:cubicBezTo>
                    <a:pt x="295" y="107"/>
                    <a:pt x="295" y="107"/>
                    <a:pt x="295" y="107"/>
                  </a:cubicBezTo>
                  <a:cubicBezTo>
                    <a:pt x="295" y="126"/>
                    <a:pt x="295" y="126"/>
                    <a:pt x="295" y="126"/>
                  </a:cubicBezTo>
                  <a:cubicBezTo>
                    <a:pt x="316" y="128"/>
                    <a:pt x="332" y="135"/>
                    <a:pt x="345" y="147"/>
                  </a:cubicBezTo>
                  <a:cubicBezTo>
                    <a:pt x="357" y="159"/>
                    <a:pt x="365" y="174"/>
                    <a:pt x="368" y="194"/>
                  </a:cubicBezTo>
                  <a:cubicBezTo>
                    <a:pt x="319" y="200"/>
                    <a:pt x="319" y="200"/>
                    <a:pt x="319" y="200"/>
                  </a:cubicBezTo>
                  <a:cubicBezTo>
                    <a:pt x="316" y="185"/>
                    <a:pt x="308" y="174"/>
                    <a:pt x="295" y="169"/>
                  </a:cubicBezTo>
                  <a:cubicBezTo>
                    <a:pt x="295" y="245"/>
                    <a:pt x="295" y="245"/>
                    <a:pt x="295" y="245"/>
                  </a:cubicBezTo>
                  <a:cubicBezTo>
                    <a:pt x="326" y="254"/>
                    <a:pt x="348" y="265"/>
                    <a:pt x="359" y="278"/>
                  </a:cubicBezTo>
                  <a:cubicBezTo>
                    <a:pt x="370" y="292"/>
                    <a:pt x="376" y="309"/>
                    <a:pt x="376" y="330"/>
                  </a:cubicBezTo>
                  <a:cubicBezTo>
                    <a:pt x="376" y="353"/>
                    <a:pt x="369" y="373"/>
                    <a:pt x="355" y="390"/>
                  </a:cubicBezTo>
                  <a:close/>
                  <a:moveTo>
                    <a:pt x="281" y="0"/>
                  </a:moveTo>
                  <a:cubicBezTo>
                    <a:pt x="126" y="0"/>
                    <a:pt x="0" y="126"/>
                    <a:pt x="0" y="281"/>
                  </a:cubicBezTo>
                  <a:cubicBezTo>
                    <a:pt x="0" y="436"/>
                    <a:pt x="126" y="562"/>
                    <a:pt x="281" y="562"/>
                  </a:cubicBezTo>
                  <a:cubicBezTo>
                    <a:pt x="436" y="562"/>
                    <a:pt x="562" y="436"/>
                    <a:pt x="562" y="281"/>
                  </a:cubicBezTo>
                  <a:cubicBezTo>
                    <a:pt x="562" y="126"/>
                    <a:pt x="436" y="0"/>
                    <a:pt x="2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Freeform 22"/>
            <p:cNvSpPr>
              <a:spLocks/>
            </p:cNvSpPr>
            <p:nvPr/>
          </p:nvSpPr>
          <p:spPr bwMode="auto">
            <a:xfrm>
              <a:off x="9763126" y="2747963"/>
              <a:ext cx="98425" cy="225425"/>
            </a:xfrm>
            <a:custGeom>
              <a:avLst/>
              <a:gdLst>
                <a:gd name="T0" fmla="*/ 0 w 33"/>
                <a:gd name="T1" fmla="*/ 0 h 76"/>
                <a:gd name="T2" fmla="*/ 0 w 33"/>
                <a:gd name="T3" fmla="*/ 76 h 76"/>
                <a:gd name="T4" fmla="*/ 24 w 33"/>
                <a:gd name="T5" fmla="*/ 63 h 76"/>
                <a:gd name="T6" fmla="*/ 33 w 33"/>
                <a:gd name="T7" fmla="*/ 37 h 76"/>
                <a:gd name="T8" fmla="*/ 26 w 33"/>
                <a:gd name="T9" fmla="*/ 14 h 76"/>
                <a:gd name="T10" fmla="*/ 0 w 33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76">
                  <a:moveTo>
                    <a:pt x="0" y="0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" y="74"/>
                    <a:pt x="18" y="70"/>
                    <a:pt x="24" y="63"/>
                  </a:cubicBezTo>
                  <a:cubicBezTo>
                    <a:pt x="30" y="55"/>
                    <a:pt x="33" y="47"/>
                    <a:pt x="33" y="37"/>
                  </a:cubicBezTo>
                  <a:cubicBezTo>
                    <a:pt x="33" y="28"/>
                    <a:pt x="31" y="21"/>
                    <a:pt x="26" y="14"/>
                  </a:cubicBezTo>
                  <a:cubicBezTo>
                    <a:pt x="20" y="8"/>
                    <a:pt x="12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696980" y="2539748"/>
            <a:ext cx="327021" cy="300718"/>
            <a:chOff x="1322388" y="1843088"/>
            <a:chExt cx="1914525" cy="1760538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979613" y="3430588"/>
              <a:ext cx="598488" cy="173038"/>
            </a:xfrm>
            <a:custGeom>
              <a:avLst/>
              <a:gdLst>
                <a:gd name="T0" fmla="*/ 169 w 201"/>
                <a:gd name="T1" fmla="*/ 0 h 58"/>
                <a:gd name="T2" fmla="*/ 101 w 201"/>
                <a:gd name="T3" fmla="*/ 12 h 58"/>
                <a:gd name="T4" fmla="*/ 32 w 201"/>
                <a:gd name="T5" fmla="*/ 0 h 58"/>
                <a:gd name="T6" fmla="*/ 0 w 201"/>
                <a:gd name="T7" fmla="*/ 37 h 58"/>
                <a:gd name="T8" fmla="*/ 101 w 201"/>
                <a:gd name="T9" fmla="*/ 58 h 58"/>
                <a:gd name="T10" fmla="*/ 201 w 201"/>
                <a:gd name="T11" fmla="*/ 37 h 58"/>
                <a:gd name="T12" fmla="*/ 169 w 201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1" h="58">
                  <a:moveTo>
                    <a:pt x="169" y="0"/>
                  </a:moveTo>
                  <a:cubicBezTo>
                    <a:pt x="148" y="8"/>
                    <a:pt x="125" y="12"/>
                    <a:pt x="101" y="12"/>
                  </a:cubicBezTo>
                  <a:cubicBezTo>
                    <a:pt x="77" y="12"/>
                    <a:pt x="54" y="8"/>
                    <a:pt x="32" y="0"/>
                  </a:cubicBezTo>
                  <a:cubicBezTo>
                    <a:pt x="24" y="14"/>
                    <a:pt x="13" y="27"/>
                    <a:pt x="0" y="37"/>
                  </a:cubicBezTo>
                  <a:cubicBezTo>
                    <a:pt x="31" y="51"/>
                    <a:pt x="65" y="58"/>
                    <a:pt x="101" y="58"/>
                  </a:cubicBezTo>
                  <a:cubicBezTo>
                    <a:pt x="136" y="58"/>
                    <a:pt x="170" y="51"/>
                    <a:pt x="201" y="37"/>
                  </a:cubicBezTo>
                  <a:cubicBezTo>
                    <a:pt x="188" y="27"/>
                    <a:pt x="178" y="14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Freeform 6"/>
            <p:cNvSpPr>
              <a:spLocks/>
            </p:cNvSpPr>
            <p:nvPr/>
          </p:nvSpPr>
          <p:spPr bwMode="auto">
            <a:xfrm>
              <a:off x="1530351" y="2243138"/>
              <a:ext cx="349250" cy="519113"/>
            </a:xfrm>
            <a:custGeom>
              <a:avLst/>
              <a:gdLst>
                <a:gd name="T0" fmla="*/ 117 w 117"/>
                <a:gd name="T1" fmla="*/ 46 h 174"/>
                <a:gd name="T2" fmla="*/ 101 w 117"/>
                <a:gd name="T3" fmla="*/ 0 h 174"/>
                <a:gd name="T4" fmla="*/ 0 w 117"/>
                <a:gd name="T5" fmla="*/ 174 h 174"/>
                <a:gd name="T6" fmla="*/ 48 w 117"/>
                <a:gd name="T7" fmla="*/ 165 h 174"/>
                <a:gd name="T8" fmla="*/ 117 w 117"/>
                <a:gd name="T9" fmla="*/ 4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117" y="46"/>
                  </a:moveTo>
                  <a:cubicBezTo>
                    <a:pt x="109" y="32"/>
                    <a:pt x="104" y="17"/>
                    <a:pt x="101" y="0"/>
                  </a:cubicBezTo>
                  <a:cubicBezTo>
                    <a:pt x="46" y="41"/>
                    <a:pt x="9" y="103"/>
                    <a:pt x="0" y="174"/>
                  </a:cubicBezTo>
                  <a:cubicBezTo>
                    <a:pt x="16" y="168"/>
                    <a:pt x="32" y="165"/>
                    <a:pt x="48" y="165"/>
                  </a:cubicBezTo>
                  <a:cubicBezTo>
                    <a:pt x="57" y="118"/>
                    <a:pt x="82" y="76"/>
                    <a:pt x="11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Freeform 7"/>
            <p:cNvSpPr>
              <a:spLocks/>
            </p:cNvSpPr>
            <p:nvPr/>
          </p:nvSpPr>
          <p:spPr bwMode="auto">
            <a:xfrm>
              <a:off x="2679701" y="2243138"/>
              <a:ext cx="347663" cy="519113"/>
            </a:xfrm>
            <a:custGeom>
              <a:avLst/>
              <a:gdLst>
                <a:gd name="T0" fmla="*/ 69 w 117"/>
                <a:gd name="T1" fmla="*/ 165 h 174"/>
                <a:gd name="T2" fmla="*/ 117 w 117"/>
                <a:gd name="T3" fmla="*/ 174 h 174"/>
                <a:gd name="T4" fmla="*/ 16 w 117"/>
                <a:gd name="T5" fmla="*/ 0 h 174"/>
                <a:gd name="T6" fmla="*/ 0 w 117"/>
                <a:gd name="T7" fmla="*/ 46 h 174"/>
                <a:gd name="T8" fmla="*/ 69 w 11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69" y="165"/>
                  </a:moveTo>
                  <a:cubicBezTo>
                    <a:pt x="85" y="165"/>
                    <a:pt x="101" y="168"/>
                    <a:pt x="117" y="174"/>
                  </a:cubicBezTo>
                  <a:cubicBezTo>
                    <a:pt x="109" y="103"/>
                    <a:pt x="71" y="41"/>
                    <a:pt x="16" y="0"/>
                  </a:cubicBezTo>
                  <a:cubicBezTo>
                    <a:pt x="14" y="17"/>
                    <a:pt x="8" y="32"/>
                    <a:pt x="0" y="46"/>
                  </a:cubicBezTo>
                  <a:cubicBezTo>
                    <a:pt x="35" y="76"/>
                    <a:pt x="60" y="118"/>
                    <a:pt x="69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1958976" y="1843088"/>
              <a:ext cx="639763" cy="638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322388" y="2871788"/>
              <a:ext cx="728663" cy="638175"/>
            </a:xfrm>
            <a:custGeom>
              <a:avLst/>
              <a:gdLst>
                <a:gd name="T0" fmla="*/ 69 w 245"/>
                <a:gd name="T1" fmla="*/ 14 h 214"/>
                <a:gd name="T2" fmla="*/ 30 w 245"/>
                <a:gd name="T3" fmla="*/ 161 h 214"/>
                <a:gd name="T4" fmla="*/ 123 w 245"/>
                <a:gd name="T5" fmla="*/ 214 h 214"/>
                <a:gd name="T6" fmla="*/ 176 w 245"/>
                <a:gd name="T7" fmla="*/ 200 h 214"/>
                <a:gd name="T8" fmla="*/ 215 w 245"/>
                <a:gd name="T9" fmla="*/ 53 h 214"/>
                <a:gd name="T10" fmla="*/ 122 w 245"/>
                <a:gd name="T11" fmla="*/ 0 h 214"/>
                <a:gd name="T12" fmla="*/ 69 w 245"/>
                <a:gd name="T13" fmla="*/ 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69" y="14"/>
                  </a:moveTo>
                  <a:cubicBezTo>
                    <a:pt x="18" y="44"/>
                    <a:pt x="0" y="109"/>
                    <a:pt x="30" y="161"/>
                  </a:cubicBezTo>
                  <a:cubicBezTo>
                    <a:pt x="49" y="195"/>
                    <a:pt x="86" y="214"/>
                    <a:pt x="123" y="214"/>
                  </a:cubicBezTo>
                  <a:cubicBezTo>
                    <a:pt x="141" y="214"/>
                    <a:pt x="159" y="210"/>
                    <a:pt x="176" y="200"/>
                  </a:cubicBezTo>
                  <a:cubicBezTo>
                    <a:pt x="227" y="170"/>
                    <a:pt x="245" y="105"/>
                    <a:pt x="215" y="53"/>
                  </a:cubicBezTo>
                  <a:cubicBezTo>
                    <a:pt x="196" y="19"/>
                    <a:pt x="159" y="0"/>
                    <a:pt x="122" y="0"/>
                  </a:cubicBezTo>
                  <a:cubicBezTo>
                    <a:pt x="104" y="0"/>
                    <a:pt x="86" y="4"/>
                    <a:pt x="6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2506663" y="2871788"/>
              <a:ext cx="730250" cy="638175"/>
            </a:xfrm>
            <a:custGeom>
              <a:avLst/>
              <a:gdLst>
                <a:gd name="T0" fmla="*/ 30 w 245"/>
                <a:gd name="T1" fmla="*/ 53 h 214"/>
                <a:gd name="T2" fmla="*/ 69 w 245"/>
                <a:gd name="T3" fmla="*/ 200 h 214"/>
                <a:gd name="T4" fmla="*/ 123 w 245"/>
                <a:gd name="T5" fmla="*/ 214 h 214"/>
                <a:gd name="T6" fmla="*/ 216 w 245"/>
                <a:gd name="T7" fmla="*/ 161 h 214"/>
                <a:gd name="T8" fmla="*/ 176 w 245"/>
                <a:gd name="T9" fmla="*/ 14 h 214"/>
                <a:gd name="T10" fmla="*/ 123 w 245"/>
                <a:gd name="T11" fmla="*/ 0 h 214"/>
                <a:gd name="T12" fmla="*/ 30 w 245"/>
                <a:gd name="T13" fmla="*/ 5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30" y="53"/>
                  </a:moveTo>
                  <a:cubicBezTo>
                    <a:pt x="0" y="105"/>
                    <a:pt x="18" y="170"/>
                    <a:pt x="69" y="200"/>
                  </a:cubicBezTo>
                  <a:cubicBezTo>
                    <a:pt x="86" y="210"/>
                    <a:pt x="104" y="214"/>
                    <a:pt x="123" y="214"/>
                  </a:cubicBezTo>
                  <a:cubicBezTo>
                    <a:pt x="160" y="214"/>
                    <a:pt x="196" y="195"/>
                    <a:pt x="216" y="161"/>
                  </a:cubicBezTo>
                  <a:cubicBezTo>
                    <a:pt x="245" y="109"/>
                    <a:pt x="228" y="44"/>
                    <a:pt x="176" y="14"/>
                  </a:cubicBezTo>
                  <a:cubicBezTo>
                    <a:pt x="159" y="4"/>
                    <a:pt x="141" y="0"/>
                    <a:pt x="123" y="0"/>
                  </a:cubicBezTo>
                  <a:cubicBezTo>
                    <a:pt x="86" y="0"/>
                    <a:pt x="50" y="19"/>
                    <a:pt x="3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682337" y="1512497"/>
            <a:ext cx="338294" cy="336640"/>
            <a:chOff x="2244726" y="1033463"/>
            <a:chExt cx="2276475" cy="22653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097338" y="2093913"/>
              <a:ext cx="423863" cy="153988"/>
            </a:xfrm>
            <a:custGeom>
              <a:avLst/>
              <a:gdLst>
                <a:gd name="T0" fmla="*/ 92 w 113"/>
                <a:gd name="T1" fmla="*/ 0 h 41"/>
                <a:gd name="T2" fmla="*/ 20 w 113"/>
                <a:gd name="T3" fmla="*/ 1 h 41"/>
                <a:gd name="T4" fmla="*/ 0 w 113"/>
                <a:gd name="T5" fmla="*/ 21 h 41"/>
                <a:gd name="T6" fmla="*/ 20 w 113"/>
                <a:gd name="T7" fmla="*/ 41 h 41"/>
                <a:gd name="T8" fmla="*/ 92 w 113"/>
                <a:gd name="T9" fmla="*/ 40 h 41"/>
                <a:gd name="T10" fmla="*/ 112 w 113"/>
                <a:gd name="T11" fmla="*/ 20 h 41"/>
                <a:gd name="T12" fmla="*/ 92 w 11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1">
                  <a:moveTo>
                    <a:pt x="92" y="0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0" y="32"/>
                    <a:pt x="9" y="41"/>
                    <a:pt x="20" y="41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104" y="40"/>
                    <a:pt x="113" y="31"/>
                    <a:pt x="112" y="20"/>
                  </a:cubicBezTo>
                  <a:cubicBezTo>
                    <a:pt x="112" y="9"/>
                    <a:pt x="103" y="0"/>
                    <a:pt x="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856038" y="1333501"/>
              <a:ext cx="357188" cy="361950"/>
            </a:xfrm>
            <a:custGeom>
              <a:avLst/>
              <a:gdLst>
                <a:gd name="T0" fmla="*/ 36 w 95"/>
                <a:gd name="T1" fmla="*/ 88 h 96"/>
                <a:gd name="T2" fmla="*/ 87 w 95"/>
                <a:gd name="T3" fmla="*/ 37 h 96"/>
                <a:gd name="T4" fmla="*/ 87 w 95"/>
                <a:gd name="T5" fmla="*/ 8 h 96"/>
                <a:gd name="T6" fmla="*/ 58 w 95"/>
                <a:gd name="T7" fmla="*/ 8 h 96"/>
                <a:gd name="T8" fmla="*/ 8 w 95"/>
                <a:gd name="T9" fmla="*/ 60 h 96"/>
                <a:gd name="T10" fmla="*/ 8 w 95"/>
                <a:gd name="T11" fmla="*/ 88 h 96"/>
                <a:gd name="T12" fmla="*/ 36 w 95"/>
                <a:gd name="T13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96">
                  <a:moveTo>
                    <a:pt x="36" y="88"/>
                  </a:moveTo>
                  <a:cubicBezTo>
                    <a:pt x="87" y="37"/>
                    <a:pt x="87" y="37"/>
                    <a:pt x="87" y="37"/>
                  </a:cubicBezTo>
                  <a:cubicBezTo>
                    <a:pt x="95" y="29"/>
                    <a:pt x="95" y="16"/>
                    <a:pt x="87" y="8"/>
                  </a:cubicBezTo>
                  <a:cubicBezTo>
                    <a:pt x="79" y="0"/>
                    <a:pt x="66" y="1"/>
                    <a:pt x="58" y="8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0" y="68"/>
                    <a:pt x="0" y="80"/>
                    <a:pt x="8" y="88"/>
                  </a:cubicBezTo>
                  <a:cubicBezTo>
                    <a:pt x="16" y="96"/>
                    <a:pt x="28" y="96"/>
                    <a:pt x="3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308351" y="1033463"/>
              <a:ext cx="153988" cy="423863"/>
            </a:xfrm>
            <a:custGeom>
              <a:avLst/>
              <a:gdLst>
                <a:gd name="T0" fmla="*/ 21 w 41"/>
                <a:gd name="T1" fmla="*/ 113 h 113"/>
                <a:gd name="T2" fmla="*/ 41 w 41"/>
                <a:gd name="T3" fmla="*/ 93 h 113"/>
                <a:gd name="T4" fmla="*/ 41 w 41"/>
                <a:gd name="T5" fmla="*/ 21 h 113"/>
                <a:gd name="T6" fmla="*/ 20 w 41"/>
                <a:gd name="T7" fmla="*/ 1 h 113"/>
                <a:gd name="T8" fmla="*/ 0 w 41"/>
                <a:gd name="T9" fmla="*/ 21 h 113"/>
                <a:gd name="T10" fmla="*/ 1 w 41"/>
                <a:gd name="T11" fmla="*/ 93 h 113"/>
                <a:gd name="T12" fmla="*/ 21 w 41"/>
                <a:gd name="T1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13">
                  <a:moveTo>
                    <a:pt x="21" y="113"/>
                  </a:moveTo>
                  <a:cubicBezTo>
                    <a:pt x="32" y="113"/>
                    <a:pt x="41" y="104"/>
                    <a:pt x="41" y="93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9"/>
                    <a:pt x="32" y="0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104"/>
                    <a:pt x="10" y="113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557463" y="1338263"/>
              <a:ext cx="360363" cy="357188"/>
            </a:xfrm>
            <a:custGeom>
              <a:avLst/>
              <a:gdLst>
                <a:gd name="T0" fmla="*/ 60 w 96"/>
                <a:gd name="T1" fmla="*/ 87 h 95"/>
                <a:gd name="T2" fmla="*/ 88 w 96"/>
                <a:gd name="T3" fmla="*/ 87 h 95"/>
                <a:gd name="T4" fmla="*/ 88 w 96"/>
                <a:gd name="T5" fmla="*/ 58 h 95"/>
                <a:gd name="T6" fmla="*/ 36 w 96"/>
                <a:gd name="T7" fmla="*/ 8 h 95"/>
                <a:gd name="T8" fmla="*/ 8 w 96"/>
                <a:gd name="T9" fmla="*/ 8 h 95"/>
                <a:gd name="T10" fmla="*/ 8 w 96"/>
                <a:gd name="T11" fmla="*/ 36 h 95"/>
                <a:gd name="T12" fmla="*/ 60 w 96"/>
                <a:gd name="T13" fmla="*/ 8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7"/>
                  </a:moveTo>
                  <a:cubicBezTo>
                    <a:pt x="67" y="95"/>
                    <a:pt x="80" y="94"/>
                    <a:pt x="88" y="87"/>
                  </a:cubicBezTo>
                  <a:cubicBezTo>
                    <a:pt x="96" y="79"/>
                    <a:pt x="96" y="66"/>
                    <a:pt x="88" y="5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28" y="0"/>
                    <a:pt x="16" y="0"/>
                    <a:pt x="8" y="8"/>
                  </a:cubicBezTo>
                  <a:cubicBezTo>
                    <a:pt x="0" y="16"/>
                    <a:pt x="0" y="29"/>
                    <a:pt x="8" y="36"/>
                  </a:cubicBezTo>
                  <a:lnTo>
                    <a:pt x="6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44726" y="2089151"/>
              <a:ext cx="425450" cy="161925"/>
            </a:xfrm>
            <a:custGeom>
              <a:avLst/>
              <a:gdLst>
                <a:gd name="T0" fmla="*/ 113 w 113"/>
                <a:gd name="T1" fmla="*/ 23 h 43"/>
                <a:gd name="T2" fmla="*/ 94 w 113"/>
                <a:gd name="T3" fmla="*/ 2 h 43"/>
                <a:gd name="T4" fmla="*/ 21 w 113"/>
                <a:gd name="T5" fmla="*/ 0 h 43"/>
                <a:gd name="T6" fmla="*/ 1 w 113"/>
                <a:gd name="T7" fmla="*/ 20 h 43"/>
                <a:gd name="T8" fmla="*/ 20 w 113"/>
                <a:gd name="T9" fmla="*/ 40 h 43"/>
                <a:gd name="T10" fmla="*/ 92 w 113"/>
                <a:gd name="T11" fmla="*/ 43 h 43"/>
                <a:gd name="T12" fmla="*/ 113 w 113"/>
                <a:gd name="T1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3">
                  <a:moveTo>
                    <a:pt x="113" y="23"/>
                  </a:moveTo>
                  <a:cubicBezTo>
                    <a:pt x="113" y="12"/>
                    <a:pt x="105" y="3"/>
                    <a:pt x="94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103" y="43"/>
                    <a:pt x="113" y="34"/>
                    <a:pt x="1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557463" y="2641601"/>
              <a:ext cx="360363" cy="357188"/>
            </a:xfrm>
            <a:custGeom>
              <a:avLst/>
              <a:gdLst>
                <a:gd name="T0" fmla="*/ 60 w 96"/>
                <a:gd name="T1" fmla="*/ 8 h 95"/>
                <a:gd name="T2" fmla="*/ 8 w 96"/>
                <a:gd name="T3" fmla="*/ 58 h 95"/>
                <a:gd name="T4" fmla="*/ 8 w 96"/>
                <a:gd name="T5" fmla="*/ 87 h 95"/>
                <a:gd name="T6" fmla="*/ 37 w 96"/>
                <a:gd name="T7" fmla="*/ 87 h 95"/>
                <a:gd name="T8" fmla="*/ 88 w 96"/>
                <a:gd name="T9" fmla="*/ 37 h 95"/>
                <a:gd name="T10" fmla="*/ 89 w 96"/>
                <a:gd name="T11" fmla="*/ 8 h 95"/>
                <a:gd name="T12" fmla="*/ 60 w 96"/>
                <a:gd name="T13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1" y="66"/>
                    <a:pt x="0" y="79"/>
                    <a:pt x="8" y="87"/>
                  </a:cubicBezTo>
                  <a:cubicBezTo>
                    <a:pt x="16" y="95"/>
                    <a:pt x="29" y="95"/>
                    <a:pt x="37" y="8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29"/>
                    <a:pt x="96" y="16"/>
                    <a:pt x="89" y="8"/>
                  </a:cubicBezTo>
                  <a:cubicBezTo>
                    <a:pt x="81" y="0"/>
                    <a:pt x="68" y="0"/>
                    <a:pt x="6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3856038" y="2638426"/>
              <a:ext cx="354013" cy="363538"/>
            </a:xfrm>
            <a:custGeom>
              <a:avLst/>
              <a:gdLst>
                <a:gd name="T0" fmla="*/ 37 w 94"/>
                <a:gd name="T1" fmla="*/ 8 h 97"/>
                <a:gd name="T2" fmla="*/ 8 w 94"/>
                <a:gd name="T3" fmla="*/ 7 h 97"/>
                <a:gd name="T4" fmla="*/ 7 w 94"/>
                <a:gd name="T5" fmla="*/ 36 h 97"/>
                <a:gd name="T6" fmla="*/ 57 w 94"/>
                <a:gd name="T7" fmla="*/ 89 h 97"/>
                <a:gd name="T8" fmla="*/ 85 w 94"/>
                <a:gd name="T9" fmla="*/ 90 h 97"/>
                <a:gd name="T10" fmla="*/ 86 w 94"/>
                <a:gd name="T11" fmla="*/ 61 h 97"/>
                <a:gd name="T12" fmla="*/ 37 w 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97">
                  <a:moveTo>
                    <a:pt x="37" y="8"/>
                  </a:moveTo>
                  <a:cubicBezTo>
                    <a:pt x="29" y="0"/>
                    <a:pt x="16" y="0"/>
                    <a:pt x="8" y="7"/>
                  </a:cubicBezTo>
                  <a:cubicBezTo>
                    <a:pt x="0" y="15"/>
                    <a:pt x="0" y="28"/>
                    <a:pt x="7" y="36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64" y="97"/>
                    <a:pt x="77" y="97"/>
                    <a:pt x="85" y="90"/>
                  </a:cubicBezTo>
                  <a:cubicBezTo>
                    <a:pt x="93" y="82"/>
                    <a:pt x="94" y="69"/>
                    <a:pt x="86" y="61"/>
                  </a:cubicBezTo>
                  <a:lnTo>
                    <a:pt x="3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819401" y="1646238"/>
              <a:ext cx="1077913" cy="1228725"/>
            </a:xfrm>
            <a:custGeom>
              <a:avLst/>
              <a:gdLst>
                <a:gd name="T0" fmla="*/ 90 w 287"/>
                <a:gd name="T1" fmla="*/ 327 h 327"/>
                <a:gd name="T2" fmla="*/ 203 w 287"/>
                <a:gd name="T3" fmla="*/ 327 h 327"/>
                <a:gd name="T4" fmla="*/ 217 w 287"/>
                <a:gd name="T5" fmla="*/ 315 h 327"/>
                <a:gd name="T6" fmla="*/ 285 w 287"/>
                <a:gd name="T7" fmla="*/ 143 h 327"/>
                <a:gd name="T8" fmla="*/ 157 w 287"/>
                <a:gd name="T9" fmla="*/ 4 h 327"/>
                <a:gd name="T10" fmla="*/ 20 w 287"/>
                <a:gd name="T11" fmla="*/ 100 h 327"/>
                <a:gd name="T12" fmla="*/ 64 w 287"/>
                <a:gd name="T13" fmla="*/ 256 h 327"/>
                <a:gd name="T14" fmla="*/ 80 w 287"/>
                <a:gd name="T15" fmla="*/ 306 h 327"/>
                <a:gd name="T16" fmla="*/ 81 w 287"/>
                <a:gd name="T17" fmla="*/ 316 h 327"/>
                <a:gd name="T18" fmla="*/ 90 w 287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327">
                  <a:moveTo>
                    <a:pt x="90" y="327"/>
                  </a:moveTo>
                  <a:cubicBezTo>
                    <a:pt x="90" y="327"/>
                    <a:pt x="189" y="327"/>
                    <a:pt x="203" y="327"/>
                  </a:cubicBezTo>
                  <a:cubicBezTo>
                    <a:pt x="217" y="327"/>
                    <a:pt x="217" y="315"/>
                    <a:pt x="217" y="315"/>
                  </a:cubicBezTo>
                  <a:cubicBezTo>
                    <a:pt x="213" y="248"/>
                    <a:pt x="283" y="247"/>
                    <a:pt x="285" y="143"/>
                  </a:cubicBezTo>
                  <a:cubicBezTo>
                    <a:pt x="287" y="40"/>
                    <a:pt x="198" y="8"/>
                    <a:pt x="157" y="4"/>
                  </a:cubicBezTo>
                  <a:cubicBezTo>
                    <a:pt x="116" y="0"/>
                    <a:pt x="40" y="28"/>
                    <a:pt x="20" y="100"/>
                  </a:cubicBezTo>
                  <a:cubicBezTo>
                    <a:pt x="0" y="173"/>
                    <a:pt x="45" y="228"/>
                    <a:pt x="64" y="256"/>
                  </a:cubicBezTo>
                  <a:cubicBezTo>
                    <a:pt x="82" y="283"/>
                    <a:pt x="80" y="306"/>
                    <a:pt x="80" y="306"/>
                  </a:cubicBezTo>
                  <a:cubicBezTo>
                    <a:pt x="80" y="306"/>
                    <a:pt x="81" y="308"/>
                    <a:pt x="81" y="316"/>
                  </a:cubicBezTo>
                  <a:cubicBezTo>
                    <a:pt x="81" y="324"/>
                    <a:pt x="90" y="327"/>
                    <a:pt x="90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127376" y="2949576"/>
              <a:ext cx="511175" cy="349250"/>
            </a:xfrm>
            <a:custGeom>
              <a:avLst/>
              <a:gdLst>
                <a:gd name="T0" fmla="*/ 125 w 136"/>
                <a:gd name="T1" fmla="*/ 0 h 93"/>
                <a:gd name="T2" fmla="*/ 11 w 136"/>
                <a:gd name="T3" fmla="*/ 0 h 93"/>
                <a:gd name="T4" fmla="*/ 0 w 136"/>
                <a:gd name="T5" fmla="*/ 11 h 93"/>
                <a:gd name="T6" fmla="*/ 0 w 136"/>
                <a:gd name="T7" fmla="*/ 59 h 93"/>
                <a:gd name="T8" fmla="*/ 11 w 136"/>
                <a:gd name="T9" fmla="*/ 69 h 93"/>
                <a:gd name="T10" fmla="*/ 27 w 136"/>
                <a:gd name="T11" fmla="*/ 69 h 93"/>
                <a:gd name="T12" fmla="*/ 37 w 136"/>
                <a:gd name="T13" fmla="*/ 93 h 93"/>
                <a:gd name="T14" fmla="*/ 99 w 136"/>
                <a:gd name="T15" fmla="*/ 93 h 93"/>
                <a:gd name="T16" fmla="*/ 110 w 136"/>
                <a:gd name="T17" fmla="*/ 69 h 93"/>
                <a:gd name="T18" fmla="*/ 125 w 136"/>
                <a:gd name="T19" fmla="*/ 69 h 93"/>
                <a:gd name="T20" fmla="*/ 136 w 136"/>
                <a:gd name="T21" fmla="*/ 59 h 93"/>
                <a:gd name="T22" fmla="*/ 136 w 136"/>
                <a:gd name="T23" fmla="*/ 11 h 93"/>
                <a:gd name="T24" fmla="*/ 125 w 136"/>
                <a:gd name="T2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93">
                  <a:moveTo>
                    <a:pt x="12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5"/>
                    <a:pt x="5" y="69"/>
                    <a:pt x="11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8"/>
                    <a:pt x="31" y="86"/>
                    <a:pt x="37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6"/>
                    <a:pt x="109" y="78"/>
                    <a:pt x="110" y="69"/>
                  </a:cubicBezTo>
                  <a:cubicBezTo>
                    <a:pt x="125" y="69"/>
                    <a:pt x="125" y="69"/>
                    <a:pt x="125" y="69"/>
                  </a:cubicBezTo>
                  <a:cubicBezTo>
                    <a:pt x="131" y="69"/>
                    <a:pt x="136" y="65"/>
                    <a:pt x="136" y="59"/>
                  </a:cubicBezTo>
                  <a:cubicBezTo>
                    <a:pt x="136" y="11"/>
                    <a:pt x="136" y="11"/>
                    <a:pt x="136" y="11"/>
                  </a:cubicBezTo>
                  <a:cubicBezTo>
                    <a:pt x="136" y="5"/>
                    <a:pt x="131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22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532812" y="4379424"/>
            <a:ext cx="638354" cy="63835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Data-Driven 3D Cone Chart for PowerPoint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24807410"/>
              </p:ext>
            </p:extLst>
          </p:nvPr>
        </p:nvGraphicFramePr>
        <p:xfrm>
          <a:off x="379412" y="1371600"/>
          <a:ext cx="7848600" cy="4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8532812" y="1364489"/>
            <a:ext cx="638354" cy="6383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382515" y="1610267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2514" y="1295400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" name="Oval 4"/>
          <p:cNvSpPr/>
          <p:nvPr/>
        </p:nvSpPr>
        <p:spPr>
          <a:xfrm>
            <a:off x="8532812" y="2369468"/>
            <a:ext cx="638354" cy="63835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9382515" y="2615246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2514" y="2300379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6" name="Oval 5"/>
          <p:cNvSpPr/>
          <p:nvPr/>
        </p:nvSpPr>
        <p:spPr>
          <a:xfrm>
            <a:off x="8532812" y="3374446"/>
            <a:ext cx="638354" cy="63835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9382515" y="3620224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82514" y="3305357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82515" y="4625202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82514" y="4310335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8" name="Oval 7"/>
          <p:cNvSpPr/>
          <p:nvPr/>
        </p:nvSpPr>
        <p:spPr>
          <a:xfrm>
            <a:off x="8532812" y="5384403"/>
            <a:ext cx="638354" cy="63835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/>
          <p:cNvSpPr txBox="1"/>
          <p:nvPr/>
        </p:nvSpPr>
        <p:spPr>
          <a:xfrm>
            <a:off x="9382515" y="5630181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82514" y="5315314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742681" y="4582000"/>
            <a:ext cx="218613" cy="233202"/>
            <a:chOff x="8388351" y="1454151"/>
            <a:chExt cx="1427163" cy="15224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8388351" y="2416176"/>
              <a:ext cx="361950" cy="560388"/>
            </a:xfrm>
            <a:custGeom>
              <a:avLst/>
              <a:gdLst>
                <a:gd name="T0" fmla="*/ 96 w 96"/>
                <a:gd name="T1" fmla="*/ 138 h 149"/>
                <a:gd name="T2" fmla="*/ 85 w 96"/>
                <a:gd name="T3" fmla="*/ 149 h 149"/>
                <a:gd name="T4" fmla="*/ 12 w 96"/>
                <a:gd name="T5" fmla="*/ 149 h 149"/>
                <a:gd name="T6" fmla="*/ 0 w 96"/>
                <a:gd name="T7" fmla="*/ 138 h 149"/>
                <a:gd name="T8" fmla="*/ 0 w 96"/>
                <a:gd name="T9" fmla="*/ 11 h 149"/>
                <a:gd name="T10" fmla="*/ 12 w 96"/>
                <a:gd name="T11" fmla="*/ 0 h 149"/>
                <a:gd name="T12" fmla="*/ 85 w 96"/>
                <a:gd name="T13" fmla="*/ 0 h 149"/>
                <a:gd name="T14" fmla="*/ 96 w 96"/>
                <a:gd name="T15" fmla="*/ 11 h 149"/>
                <a:gd name="T16" fmla="*/ 96 w 96"/>
                <a:gd name="T17" fmla="*/ 13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149">
                  <a:moveTo>
                    <a:pt x="96" y="138"/>
                  </a:moveTo>
                  <a:cubicBezTo>
                    <a:pt x="96" y="144"/>
                    <a:pt x="91" y="149"/>
                    <a:pt x="85" y="149"/>
                  </a:cubicBezTo>
                  <a:cubicBezTo>
                    <a:pt x="12" y="149"/>
                    <a:pt x="12" y="149"/>
                    <a:pt x="12" y="149"/>
                  </a:cubicBezTo>
                  <a:cubicBezTo>
                    <a:pt x="6" y="149"/>
                    <a:pt x="0" y="144"/>
                    <a:pt x="0" y="13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1"/>
                  </a:cubicBezTo>
                  <a:lnTo>
                    <a:pt x="9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8921751" y="1987551"/>
              <a:ext cx="360363" cy="989013"/>
            </a:xfrm>
            <a:custGeom>
              <a:avLst/>
              <a:gdLst>
                <a:gd name="T0" fmla="*/ 96 w 96"/>
                <a:gd name="T1" fmla="*/ 252 h 263"/>
                <a:gd name="T2" fmla="*/ 85 w 96"/>
                <a:gd name="T3" fmla="*/ 263 h 263"/>
                <a:gd name="T4" fmla="*/ 12 w 96"/>
                <a:gd name="T5" fmla="*/ 263 h 263"/>
                <a:gd name="T6" fmla="*/ 0 w 96"/>
                <a:gd name="T7" fmla="*/ 252 h 263"/>
                <a:gd name="T8" fmla="*/ 0 w 96"/>
                <a:gd name="T9" fmla="*/ 12 h 263"/>
                <a:gd name="T10" fmla="*/ 12 w 96"/>
                <a:gd name="T11" fmla="*/ 0 h 263"/>
                <a:gd name="T12" fmla="*/ 85 w 96"/>
                <a:gd name="T13" fmla="*/ 0 h 263"/>
                <a:gd name="T14" fmla="*/ 96 w 96"/>
                <a:gd name="T15" fmla="*/ 12 h 263"/>
                <a:gd name="T16" fmla="*/ 96 w 96"/>
                <a:gd name="T17" fmla="*/ 25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63">
                  <a:moveTo>
                    <a:pt x="96" y="252"/>
                  </a:moveTo>
                  <a:cubicBezTo>
                    <a:pt x="96" y="258"/>
                    <a:pt x="91" y="263"/>
                    <a:pt x="85" y="263"/>
                  </a:cubicBezTo>
                  <a:cubicBezTo>
                    <a:pt x="12" y="263"/>
                    <a:pt x="12" y="263"/>
                    <a:pt x="12" y="263"/>
                  </a:cubicBezTo>
                  <a:cubicBezTo>
                    <a:pt x="5" y="263"/>
                    <a:pt x="0" y="258"/>
                    <a:pt x="0" y="2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6"/>
                    <a:pt x="96" y="12"/>
                  </a:cubicBezTo>
                  <a:lnTo>
                    <a:pt x="96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9455151" y="1454151"/>
              <a:ext cx="360363" cy="1522413"/>
            </a:xfrm>
            <a:custGeom>
              <a:avLst/>
              <a:gdLst>
                <a:gd name="T0" fmla="*/ 96 w 96"/>
                <a:gd name="T1" fmla="*/ 394 h 405"/>
                <a:gd name="T2" fmla="*/ 85 w 96"/>
                <a:gd name="T3" fmla="*/ 405 h 405"/>
                <a:gd name="T4" fmla="*/ 12 w 96"/>
                <a:gd name="T5" fmla="*/ 405 h 405"/>
                <a:gd name="T6" fmla="*/ 0 w 96"/>
                <a:gd name="T7" fmla="*/ 394 h 405"/>
                <a:gd name="T8" fmla="*/ 0 w 96"/>
                <a:gd name="T9" fmla="*/ 12 h 405"/>
                <a:gd name="T10" fmla="*/ 12 w 96"/>
                <a:gd name="T11" fmla="*/ 0 h 405"/>
                <a:gd name="T12" fmla="*/ 85 w 96"/>
                <a:gd name="T13" fmla="*/ 0 h 405"/>
                <a:gd name="T14" fmla="*/ 96 w 96"/>
                <a:gd name="T15" fmla="*/ 12 h 405"/>
                <a:gd name="T16" fmla="*/ 96 w 96"/>
                <a:gd name="T17" fmla="*/ 394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405">
                  <a:moveTo>
                    <a:pt x="96" y="394"/>
                  </a:moveTo>
                  <a:cubicBezTo>
                    <a:pt x="96" y="400"/>
                    <a:pt x="91" y="405"/>
                    <a:pt x="85" y="405"/>
                  </a:cubicBezTo>
                  <a:cubicBezTo>
                    <a:pt x="12" y="405"/>
                    <a:pt x="12" y="405"/>
                    <a:pt x="12" y="405"/>
                  </a:cubicBezTo>
                  <a:cubicBezTo>
                    <a:pt x="5" y="405"/>
                    <a:pt x="0" y="400"/>
                    <a:pt x="0" y="39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2"/>
                  </a:cubicBezTo>
                  <a:lnTo>
                    <a:pt x="96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42" name="Freeform 41"/>
          <p:cNvSpPr>
            <a:spLocks noEditPoints="1"/>
          </p:cNvSpPr>
          <p:nvPr/>
        </p:nvSpPr>
        <p:spPr bwMode="auto">
          <a:xfrm>
            <a:off x="8693560" y="5608105"/>
            <a:ext cx="316857" cy="221043"/>
          </a:xfrm>
          <a:custGeom>
            <a:avLst/>
            <a:gdLst>
              <a:gd name="T0" fmla="*/ 51 w 551"/>
              <a:gd name="T1" fmla="*/ 284 h 384"/>
              <a:gd name="T2" fmla="*/ 0 w 551"/>
              <a:gd name="T3" fmla="*/ 384 h 384"/>
              <a:gd name="T4" fmla="*/ 551 w 551"/>
              <a:gd name="T5" fmla="*/ 384 h 384"/>
              <a:gd name="T6" fmla="*/ 498 w 551"/>
              <a:gd name="T7" fmla="*/ 284 h 384"/>
              <a:gd name="T8" fmla="*/ 310 w 551"/>
              <a:gd name="T9" fmla="*/ 284 h 384"/>
              <a:gd name="T10" fmla="*/ 310 w 551"/>
              <a:gd name="T11" fmla="*/ 261 h 384"/>
              <a:gd name="T12" fmla="*/ 472 w 551"/>
              <a:gd name="T13" fmla="*/ 261 h 384"/>
              <a:gd name="T14" fmla="*/ 500 w 551"/>
              <a:gd name="T15" fmla="*/ 235 h 384"/>
              <a:gd name="T16" fmla="*/ 500 w 551"/>
              <a:gd name="T17" fmla="*/ 26 h 384"/>
              <a:gd name="T18" fmla="*/ 472 w 551"/>
              <a:gd name="T19" fmla="*/ 0 h 384"/>
              <a:gd name="T20" fmla="*/ 79 w 551"/>
              <a:gd name="T21" fmla="*/ 0 h 384"/>
              <a:gd name="T22" fmla="*/ 51 w 551"/>
              <a:gd name="T23" fmla="*/ 26 h 384"/>
              <a:gd name="T24" fmla="*/ 51 w 551"/>
              <a:gd name="T25" fmla="*/ 235 h 384"/>
              <a:gd name="T26" fmla="*/ 79 w 551"/>
              <a:gd name="T27" fmla="*/ 261 h 384"/>
              <a:gd name="T28" fmla="*/ 241 w 551"/>
              <a:gd name="T29" fmla="*/ 261 h 384"/>
              <a:gd name="T30" fmla="*/ 241 w 551"/>
              <a:gd name="T31" fmla="*/ 284 h 384"/>
              <a:gd name="T32" fmla="*/ 51 w 551"/>
              <a:gd name="T33" fmla="*/ 284 h 384"/>
              <a:gd name="T34" fmla="*/ 86 w 551"/>
              <a:gd name="T35" fmla="*/ 36 h 384"/>
              <a:gd name="T36" fmla="*/ 465 w 551"/>
              <a:gd name="T37" fmla="*/ 36 h 384"/>
              <a:gd name="T38" fmla="*/ 465 w 551"/>
              <a:gd name="T39" fmla="*/ 225 h 384"/>
              <a:gd name="T40" fmla="*/ 86 w 551"/>
              <a:gd name="T41" fmla="*/ 225 h 384"/>
              <a:gd name="T42" fmla="*/ 86 w 551"/>
              <a:gd name="T43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51" h="384">
                <a:moveTo>
                  <a:pt x="51" y="284"/>
                </a:moveTo>
                <a:cubicBezTo>
                  <a:pt x="0" y="384"/>
                  <a:pt x="0" y="384"/>
                  <a:pt x="0" y="384"/>
                </a:cubicBezTo>
                <a:cubicBezTo>
                  <a:pt x="551" y="384"/>
                  <a:pt x="551" y="384"/>
                  <a:pt x="551" y="384"/>
                </a:cubicBezTo>
                <a:cubicBezTo>
                  <a:pt x="498" y="284"/>
                  <a:pt x="498" y="284"/>
                  <a:pt x="498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61"/>
                  <a:pt x="310" y="261"/>
                  <a:pt x="310" y="261"/>
                </a:cubicBezTo>
                <a:cubicBezTo>
                  <a:pt x="472" y="261"/>
                  <a:pt x="472" y="261"/>
                  <a:pt x="472" y="261"/>
                </a:cubicBezTo>
                <a:cubicBezTo>
                  <a:pt x="488" y="261"/>
                  <a:pt x="500" y="249"/>
                  <a:pt x="500" y="235"/>
                </a:cubicBezTo>
                <a:cubicBezTo>
                  <a:pt x="500" y="26"/>
                  <a:pt x="500" y="26"/>
                  <a:pt x="500" y="26"/>
                </a:cubicBezTo>
                <a:cubicBezTo>
                  <a:pt x="500" y="11"/>
                  <a:pt x="488" y="0"/>
                  <a:pt x="472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3" y="0"/>
                  <a:pt x="51" y="11"/>
                  <a:pt x="51" y="26"/>
                </a:cubicBezTo>
                <a:cubicBezTo>
                  <a:pt x="51" y="235"/>
                  <a:pt x="51" y="235"/>
                  <a:pt x="51" y="235"/>
                </a:cubicBezTo>
                <a:cubicBezTo>
                  <a:pt x="51" y="249"/>
                  <a:pt x="63" y="261"/>
                  <a:pt x="79" y="261"/>
                </a:cubicBezTo>
                <a:cubicBezTo>
                  <a:pt x="241" y="261"/>
                  <a:pt x="241" y="261"/>
                  <a:pt x="241" y="261"/>
                </a:cubicBezTo>
                <a:cubicBezTo>
                  <a:pt x="241" y="284"/>
                  <a:pt x="241" y="284"/>
                  <a:pt x="241" y="284"/>
                </a:cubicBezTo>
                <a:lnTo>
                  <a:pt x="51" y="284"/>
                </a:lnTo>
                <a:close/>
                <a:moveTo>
                  <a:pt x="86" y="36"/>
                </a:moveTo>
                <a:cubicBezTo>
                  <a:pt x="465" y="36"/>
                  <a:pt x="465" y="36"/>
                  <a:pt x="465" y="36"/>
                </a:cubicBezTo>
                <a:cubicBezTo>
                  <a:pt x="465" y="225"/>
                  <a:pt x="465" y="225"/>
                  <a:pt x="465" y="225"/>
                </a:cubicBezTo>
                <a:cubicBezTo>
                  <a:pt x="86" y="225"/>
                  <a:pt x="86" y="225"/>
                  <a:pt x="86" y="225"/>
                </a:cubicBezTo>
                <a:lnTo>
                  <a:pt x="86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711239" y="3547601"/>
            <a:ext cx="285805" cy="286344"/>
            <a:chOff x="8885238" y="1852613"/>
            <a:chExt cx="1673225" cy="1676400"/>
          </a:xfrm>
          <a:solidFill>
            <a:schemeClr val="bg1"/>
          </a:solidFill>
        </p:grpSpPr>
        <p:sp>
          <p:nvSpPr>
            <p:cNvPr id="59" name="Freeform 20"/>
            <p:cNvSpPr>
              <a:spLocks/>
            </p:cNvSpPr>
            <p:nvPr/>
          </p:nvSpPr>
          <p:spPr bwMode="auto">
            <a:xfrm>
              <a:off x="9605963" y="2354263"/>
              <a:ext cx="74613" cy="201613"/>
            </a:xfrm>
            <a:custGeom>
              <a:avLst/>
              <a:gdLst>
                <a:gd name="T0" fmla="*/ 7 w 25"/>
                <a:gd name="T1" fmla="*/ 14 h 68"/>
                <a:gd name="T2" fmla="*/ 0 w 25"/>
                <a:gd name="T3" fmla="*/ 34 h 68"/>
                <a:gd name="T4" fmla="*/ 6 w 25"/>
                <a:gd name="T5" fmla="*/ 54 h 68"/>
                <a:gd name="T6" fmla="*/ 25 w 25"/>
                <a:gd name="T7" fmla="*/ 68 h 68"/>
                <a:gd name="T8" fmla="*/ 25 w 25"/>
                <a:gd name="T9" fmla="*/ 0 h 68"/>
                <a:gd name="T10" fmla="*/ 7 w 25"/>
                <a:gd name="T11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8">
                  <a:moveTo>
                    <a:pt x="7" y="14"/>
                  </a:moveTo>
                  <a:cubicBezTo>
                    <a:pt x="2" y="20"/>
                    <a:pt x="0" y="27"/>
                    <a:pt x="0" y="34"/>
                  </a:cubicBezTo>
                  <a:cubicBezTo>
                    <a:pt x="0" y="41"/>
                    <a:pt x="2" y="48"/>
                    <a:pt x="6" y="54"/>
                  </a:cubicBezTo>
                  <a:cubicBezTo>
                    <a:pt x="10" y="60"/>
                    <a:pt x="16" y="64"/>
                    <a:pt x="25" y="68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7" y="3"/>
                    <a:pt x="11" y="7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8885238" y="1852613"/>
              <a:ext cx="1673225" cy="1676400"/>
            </a:xfrm>
            <a:custGeom>
              <a:avLst/>
              <a:gdLst>
                <a:gd name="T0" fmla="*/ 355 w 562"/>
                <a:gd name="T1" fmla="*/ 390 h 562"/>
                <a:gd name="T2" fmla="*/ 295 w 562"/>
                <a:gd name="T3" fmla="*/ 419 h 562"/>
                <a:gd name="T4" fmla="*/ 295 w 562"/>
                <a:gd name="T5" fmla="*/ 456 h 562"/>
                <a:gd name="T6" fmla="*/ 267 w 562"/>
                <a:gd name="T7" fmla="*/ 456 h 562"/>
                <a:gd name="T8" fmla="*/ 267 w 562"/>
                <a:gd name="T9" fmla="*/ 420 h 562"/>
                <a:gd name="T10" fmla="*/ 212 w 562"/>
                <a:gd name="T11" fmla="*/ 395 h 562"/>
                <a:gd name="T12" fmla="*/ 185 w 562"/>
                <a:gd name="T13" fmla="*/ 335 h 562"/>
                <a:gd name="T14" fmla="*/ 236 w 562"/>
                <a:gd name="T15" fmla="*/ 330 h 562"/>
                <a:gd name="T16" fmla="*/ 248 w 562"/>
                <a:gd name="T17" fmla="*/ 357 h 562"/>
                <a:gd name="T18" fmla="*/ 267 w 562"/>
                <a:gd name="T19" fmla="*/ 373 h 562"/>
                <a:gd name="T20" fmla="*/ 267 w 562"/>
                <a:gd name="T21" fmla="*/ 292 h 562"/>
                <a:gd name="T22" fmla="*/ 211 w 562"/>
                <a:gd name="T23" fmla="*/ 259 h 562"/>
                <a:gd name="T24" fmla="*/ 193 w 562"/>
                <a:gd name="T25" fmla="*/ 205 h 562"/>
                <a:gd name="T26" fmla="*/ 213 w 562"/>
                <a:gd name="T27" fmla="*/ 151 h 562"/>
                <a:gd name="T28" fmla="*/ 267 w 562"/>
                <a:gd name="T29" fmla="*/ 126 h 562"/>
                <a:gd name="T30" fmla="*/ 267 w 562"/>
                <a:gd name="T31" fmla="*/ 107 h 562"/>
                <a:gd name="T32" fmla="*/ 295 w 562"/>
                <a:gd name="T33" fmla="*/ 107 h 562"/>
                <a:gd name="T34" fmla="*/ 295 w 562"/>
                <a:gd name="T35" fmla="*/ 126 h 562"/>
                <a:gd name="T36" fmla="*/ 345 w 562"/>
                <a:gd name="T37" fmla="*/ 147 h 562"/>
                <a:gd name="T38" fmla="*/ 368 w 562"/>
                <a:gd name="T39" fmla="*/ 194 h 562"/>
                <a:gd name="T40" fmla="*/ 319 w 562"/>
                <a:gd name="T41" fmla="*/ 200 h 562"/>
                <a:gd name="T42" fmla="*/ 295 w 562"/>
                <a:gd name="T43" fmla="*/ 169 h 562"/>
                <a:gd name="T44" fmla="*/ 295 w 562"/>
                <a:gd name="T45" fmla="*/ 245 h 562"/>
                <a:gd name="T46" fmla="*/ 359 w 562"/>
                <a:gd name="T47" fmla="*/ 278 h 562"/>
                <a:gd name="T48" fmla="*/ 376 w 562"/>
                <a:gd name="T49" fmla="*/ 330 h 562"/>
                <a:gd name="T50" fmla="*/ 355 w 562"/>
                <a:gd name="T51" fmla="*/ 390 h 562"/>
                <a:gd name="T52" fmla="*/ 281 w 562"/>
                <a:gd name="T53" fmla="*/ 0 h 562"/>
                <a:gd name="T54" fmla="*/ 0 w 562"/>
                <a:gd name="T55" fmla="*/ 281 h 562"/>
                <a:gd name="T56" fmla="*/ 281 w 562"/>
                <a:gd name="T57" fmla="*/ 562 h 562"/>
                <a:gd name="T58" fmla="*/ 562 w 562"/>
                <a:gd name="T59" fmla="*/ 281 h 562"/>
                <a:gd name="T60" fmla="*/ 281 w 562"/>
                <a:gd name="T6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62" h="562">
                  <a:moveTo>
                    <a:pt x="355" y="390"/>
                  </a:moveTo>
                  <a:cubicBezTo>
                    <a:pt x="340" y="406"/>
                    <a:pt x="321" y="416"/>
                    <a:pt x="295" y="419"/>
                  </a:cubicBezTo>
                  <a:cubicBezTo>
                    <a:pt x="295" y="456"/>
                    <a:pt x="295" y="456"/>
                    <a:pt x="295" y="456"/>
                  </a:cubicBezTo>
                  <a:cubicBezTo>
                    <a:pt x="267" y="456"/>
                    <a:pt x="267" y="456"/>
                    <a:pt x="267" y="456"/>
                  </a:cubicBezTo>
                  <a:cubicBezTo>
                    <a:pt x="267" y="420"/>
                    <a:pt x="267" y="420"/>
                    <a:pt x="267" y="420"/>
                  </a:cubicBezTo>
                  <a:cubicBezTo>
                    <a:pt x="244" y="417"/>
                    <a:pt x="226" y="409"/>
                    <a:pt x="212" y="395"/>
                  </a:cubicBezTo>
                  <a:cubicBezTo>
                    <a:pt x="198" y="381"/>
                    <a:pt x="189" y="361"/>
                    <a:pt x="185" y="335"/>
                  </a:cubicBezTo>
                  <a:cubicBezTo>
                    <a:pt x="236" y="330"/>
                    <a:pt x="236" y="330"/>
                    <a:pt x="236" y="330"/>
                  </a:cubicBezTo>
                  <a:cubicBezTo>
                    <a:pt x="238" y="340"/>
                    <a:pt x="242" y="349"/>
                    <a:pt x="248" y="357"/>
                  </a:cubicBezTo>
                  <a:cubicBezTo>
                    <a:pt x="254" y="365"/>
                    <a:pt x="260" y="370"/>
                    <a:pt x="267" y="373"/>
                  </a:cubicBezTo>
                  <a:cubicBezTo>
                    <a:pt x="267" y="292"/>
                    <a:pt x="267" y="292"/>
                    <a:pt x="267" y="292"/>
                  </a:cubicBezTo>
                  <a:cubicBezTo>
                    <a:pt x="242" y="284"/>
                    <a:pt x="223" y="273"/>
                    <a:pt x="211" y="259"/>
                  </a:cubicBezTo>
                  <a:cubicBezTo>
                    <a:pt x="199" y="244"/>
                    <a:pt x="193" y="226"/>
                    <a:pt x="193" y="205"/>
                  </a:cubicBezTo>
                  <a:cubicBezTo>
                    <a:pt x="193" y="183"/>
                    <a:pt x="200" y="166"/>
                    <a:pt x="213" y="151"/>
                  </a:cubicBezTo>
                  <a:cubicBezTo>
                    <a:pt x="227" y="136"/>
                    <a:pt x="245" y="128"/>
                    <a:pt x="267" y="126"/>
                  </a:cubicBezTo>
                  <a:cubicBezTo>
                    <a:pt x="267" y="107"/>
                    <a:pt x="267" y="107"/>
                    <a:pt x="267" y="107"/>
                  </a:cubicBezTo>
                  <a:cubicBezTo>
                    <a:pt x="295" y="107"/>
                    <a:pt x="295" y="107"/>
                    <a:pt x="295" y="107"/>
                  </a:cubicBezTo>
                  <a:cubicBezTo>
                    <a:pt x="295" y="126"/>
                    <a:pt x="295" y="126"/>
                    <a:pt x="295" y="126"/>
                  </a:cubicBezTo>
                  <a:cubicBezTo>
                    <a:pt x="316" y="128"/>
                    <a:pt x="332" y="135"/>
                    <a:pt x="345" y="147"/>
                  </a:cubicBezTo>
                  <a:cubicBezTo>
                    <a:pt x="357" y="159"/>
                    <a:pt x="365" y="174"/>
                    <a:pt x="368" y="194"/>
                  </a:cubicBezTo>
                  <a:cubicBezTo>
                    <a:pt x="319" y="200"/>
                    <a:pt x="319" y="200"/>
                    <a:pt x="319" y="200"/>
                  </a:cubicBezTo>
                  <a:cubicBezTo>
                    <a:pt x="316" y="185"/>
                    <a:pt x="308" y="174"/>
                    <a:pt x="295" y="169"/>
                  </a:cubicBezTo>
                  <a:cubicBezTo>
                    <a:pt x="295" y="245"/>
                    <a:pt x="295" y="245"/>
                    <a:pt x="295" y="245"/>
                  </a:cubicBezTo>
                  <a:cubicBezTo>
                    <a:pt x="326" y="254"/>
                    <a:pt x="348" y="265"/>
                    <a:pt x="359" y="278"/>
                  </a:cubicBezTo>
                  <a:cubicBezTo>
                    <a:pt x="370" y="292"/>
                    <a:pt x="376" y="309"/>
                    <a:pt x="376" y="330"/>
                  </a:cubicBezTo>
                  <a:cubicBezTo>
                    <a:pt x="376" y="353"/>
                    <a:pt x="369" y="373"/>
                    <a:pt x="355" y="390"/>
                  </a:cubicBezTo>
                  <a:close/>
                  <a:moveTo>
                    <a:pt x="281" y="0"/>
                  </a:moveTo>
                  <a:cubicBezTo>
                    <a:pt x="126" y="0"/>
                    <a:pt x="0" y="126"/>
                    <a:pt x="0" y="281"/>
                  </a:cubicBezTo>
                  <a:cubicBezTo>
                    <a:pt x="0" y="436"/>
                    <a:pt x="126" y="562"/>
                    <a:pt x="281" y="562"/>
                  </a:cubicBezTo>
                  <a:cubicBezTo>
                    <a:pt x="436" y="562"/>
                    <a:pt x="562" y="436"/>
                    <a:pt x="562" y="281"/>
                  </a:cubicBezTo>
                  <a:cubicBezTo>
                    <a:pt x="562" y="126"/>
                    <a:pt x="436" y="0"/>
                    <a:pt x="2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Freeform 22"/>
            <p:cNvSpPr>
              <a:spLocks/>
            </p:cNvSpPr>
            <p:nvPr/>
          </p:nvSpPr>
          <p:spPr bwMode="auto">
            <a:xfrm>
              <a:off x="9763126" y="2747963"/>
              <a:ext cx="98425" cy="225425"/>
            </a:xfrm>
            <a:custGeom>
              <a:avLst/>
              <a:gdLst>
                <a:gd name="T0" fmla="*/ 0 w 33"/>
                <a:gd name="T1" fmla="*/ 0 h 76"/>
                <a:gd name="T2" fmla="*/ 0 w 33"/>
                <a:gd name="T3" fmla="*/ 76 h 76"/>
                <a:gd name="T4" fmla="*/ 24 w 33"/>
                <a:gd name="T5" fmla="*/ 63 h 76"/>
                <a:gd name="T6" fmla="*/ 33 w 33"/>
                <a:gd name="T7" fmla="*/ 37 h 76"/>
                <a:gd name="T8" fmla="*/ 26 w 33"/>
                <a:gd name="T9" fmla="*/ 14 h 76"/>
                <a:gd name="T10" fmla="*/ 0 w 33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76">
                  <a:moveTo>
                    <a:pt x="0" y="0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" y="74"/>
                    <a:pt x="18" y="70"/>
                    <a:pt x="24" y="63"/>
                  </a:cubicBezTo>
                  <a:cubicBezTo>
                    <a:pt x="30" y="55"/>
                    <a:pt x="33" y="47"/>
                    <a:pt x="33" y="37"/>
                  </a:cubicBezTo>
                  <a:cubicBezTo>
                    <a:pt x="33" y="28"/>
                    <a:pt x="31" y="21"/>
                    <a:pt x="26" y="14"/>
                  </a:cubicBezTo>
                  <a:cubicBezTo>
                    <a:pt x="20" y="8"/>
                    <a:pt x="12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696980" y="2539748"/>
            <a:ext cx="327021" cy="300718"/>
            <a:chOff x="1322388" y="1843088"/>
            <a:chExt cx="1914525" cy="1760538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979613" y="3430588"/>
              <a:ext cx="598488" cy="173038"/>
            </a:xfrm>
            <a:custGeom>
              <a:avLst/>
              <a:gdLst>
                <a:gd name="T0" fmla="*/ 169 w 201"/>
                <a:gd name="T1" fmla="*/ 0 h 58"/>
                <a:gd name="T2" fmla="*/ 101 w 201"/>
                <a:gd name="T3" fmla="*/ 12 h 58"/>
                <a:gd name="T4" fmla="*/ 32 w 201"/>
                <a:gd name="T5" fmla="*/ 0 h 58"/>
                <a:gd name="T6" fmla="*/ 0 w 201"/>
                <a:gd name="T7" fmla="*/ 37 h 58"/>
                <a:gd name="T8" fmla="*/ 101 w 201"/>
                <a:gd name="T9" fmla="*/ 58 h 58"/>
                <a:gd name="T10" fmla="*/ 201 w 201"/>
                <a:gd name="T11" fmla="*/ 37 h 58"/>
                <a:gd name="T12" fmla="*/ 169 w 201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1" h="58">
                  <a:moveTo>
                    <a:pt x="169" y="0"/>
                  </a:moveTo>
                  <a:cubicBezTo>
                    <a:pt x="148" y="8"/>
                    <a:pt x="125" y="12"/>
                    <a:pt x="101" y="12"/>
                  </a:cubicBezTo>
                  <a:cubicBezTo>
                    <a:pt x="77" y="12"/>
                    <a:pt x="54" y="8"/>
                    <a:pt x="32" y="0"/>
                  </a:cubicBezTo>
                  <a:cubicBezTo>
                    <a:pt x="24" y="14"/>
                    <a:pt x="13" y="27"/>
                    <a:pt x="0" y="37"/>
                  </a:cubicBezTo>
                  <a:cubicBezTo>
                    <a:pt x="31" y="51"/>
                    <a:pt x="65" y="58"/>
                    <a:pt x="101" y="58"/>
                  </a:cubicBezTo>
                  <a:cubicBezTo>
                    <a:pt x="136" y="58"/>
                    <a:pt x="170" y="51"/>
                    <a:pt x="201" y="37"/>
                  </a:cubicBezTo>
                  <a:cubicBezTo>
                    <a:pt x="188" y="27"/>
                    <a:pt x="178" y="14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Freeform 6"/>
            <p:cNvSpPr>
              <a:spLocks/>
            </p:cNvSpPr>
            <p:nvPr/>
          </p:nvSpPr>
          <p:spPr bwMode="auto">
            <a:xfrm>
              <a:off x="1530351" y="2243138"/>
              <a:ext cx="349250" cy="519113"/>
            </a:xfrm>
            <a:custGeom>
              <a:avLst/>
              <a:gdLst>
                <a:gd name="T0" fmla="*/ 117 w 117"/>
                <a:gd name="T1" fmla="*/ 46 h 174"/>
                <a:gd name="T2" fmla="*/ 101 w 117"/>
                <a:gd name="T3" fmla="*/ 0 h 174"/>
                <a:gd name="T4" fmla="*/ 0 w 117"/>
                <a:gd name="T5" fmla="*/ 174 h 174"/>
                <a:gd name="T6" fmla="*/ 48 w 117"/>
                <a:gd name="T7" fmla="*/ 165 h 174"/>
                <a:gd name="T8" fmla="*/ 117 w 117"/>
                <a:gd name="T9" fmla="*/ 4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117" y="46"/>
                  </a:moveTo>
                  <a:cubicBezTo>
                    <a:pt x="109" y="32"/>
                    <a:pt x="104" y="17"/>
                    <a:pt x="101" y="0"/>
                  </a:cubicBezTo>
                  <a:cubicBezTo>
                    <a:pt x="46" y="41"/>
                    <a:pt x="9" y="103"/>
                    <a:pt x="0" y="174"/>
                  </a:cubicBezTo>
                  <a:cubicBezTo>
                    <a:pt x="16" y="168"/>
                    <a:pt x="32" y="165"/>
                    <a:pt x="48" y="165"/>
                  </a:cubicBezTo>
                  <a:cubicBezTo>
                    <a:pt x="57" y="118"/>
                    <a:pt x="82" y="76"/>
                    <a:pt x="11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Freeform 7"/>
            <p:cNvSpPr>
              <a:spLocks/>
            </p:cNvSpPr>
            <p:nvPr/>
          </p:nvSpPr>
          <p:spPr bwMode="auto">
            <a:xfrm>
              <a:off x="2679701" y="2243138"/>
              <a:ext cx="347663" cy="519113"/>
            </a:xfrm>
            <a:custGeom>
              <a:avLst/>
              <a:gdLst>
                <a:gd name="T0" fmla="*/ 69 w 117"/>
                <a:gd name="T1" fmla="*/ 165 h 174"/>
                <a:gd name="T2" fmla="*/ 117 w 117"/>
                <a:gd name="T3" fmla="*/ 174 h 174"/>
                <a:gd name="T4" fmla="*/ 16 w 117"/>
                <a:gd name="T5" fmla="*/ 0 h 174"/>
                <a:gd name="T6" fmla="*/ 0 w 117"/>
                <a:gd name="T7" fmla="*/ 46 h 174"/>
                <a:gd name="T8" fmla="*/ 69 w 11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69" y="165"/>
                  </a:moveTo>
                  <a:cubicBezTo>
                    <a:pt x="85" y="165"/>
                    <a:pt x="101" y="168"/>
                    <a:pt x="117" y="174"/>
                  </a:cubicBezTo>
                  <a:cubicBezTo>
                    <a:pt x="109" y="103"/>
                    <a:pt x="71" y="41"/>
                    <a:pt x="16" y="0"/>
                  </a:cubicBezTo>
                  <a:cubicBezTo>
                    <a:pt x="14" y="17"/>
                    <a:pt x="8" y="32"/>
                    <a:pt x="0" y="46"/>
                  </a:cubicBezTo>
                  <a:cubicBezTo>
                    <a:pt x="35" y="76"/>
                    <a:pt x="60" y="118"/>
                    <a:pt x="69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1958976" y="1843088"/>
              <a:ext cx="639763" cy="638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322388" y="2871788"/>
              <a:ext cx="728663" cy="638175"/>
            </a:xfrm>
            <a:custGeom>
              <a:avLst/>
              <a:gdLst>
                <a:gd name="T0" fmla="*/ 69 w 245"/>
                <a:gd name="T1" fmla="*/ 14 h 214"/>
                <a:gd name="T2" fmla="*/ 30 w 245"/>
                <a:gd name="T3" fmla="*/ 161 h 214"/>
                <a:gd name="T4" fmla="*/ 123 w 245"/>
                <a:gd name="T5" fmla="*/ 214 h 214"/>
                <a:gd name="T6" fmla="*/ 176 w 245"/>
                <a:gd name="T7" fmla="*/ 200 h 214"/>
                <a:gd name="T8" fmla="*/ 215 w 245"/>
                <a:gd name="T9" fmla="*/ 53 h 214"/>
                <a:gd name="T10" fmla="*/ 122 w 245"/>
                <a:gd name="T11" fmla="*/ 0 h 214"/>
                <a:gd name="T12" fmla="*/ 69 w 245"/>
                <a:gd name="T13" fmla="*/ 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69" y="14"/>
                  </a:moveTo>
                  <a:cubicBezTo>
                    <a:pt x="18" y="44"/>
                    <a:pt x="0" y="109"/>
                    <a:pt x="30" y="161"/>
                  </a:cubicBezTo>
                  <a:cubicBezTo>
                    <a:pt x="49" y="195"/>
                    <a:pt x="86" y="214"/>
                    <a:pt x="123" y="214"/>
                  </a:cubicBezTo>
                  <a:cubicBezTo>
                    <a:pt x="141" y="214"/>
                    <a:pt x="159" y="210"/>
                    <a:pt x="176" y="200"/>
                  </a:cubicBezTo>
                  <a:cubicBezTo>
                    <a:pt x="227" y="170"/>
                    <a:pt x="245" y="105"/>
                    <a:pt x="215" y="53"/>
                  </a:cubicBezTo>
                  <a:cubicBezTo>
                    <a:pt x="196" y="19"/>
                    <a:pt x="159" y="0"/>
                    <a:pt x="122" y="0"/>
                  </a:cubicBezTo>
                  <a:cubicBezTo>
                    <a:pt x="104" y="0"/>
                    <a:pt x="86" y="4"/>
                    <a:pt x="6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2506663" y="2871788"/>
              <a:ext cx="730250" cy="638175"/>
            </a:xfrm>
            <a:custGeom>
              <a:avLst/>
              <a:gdLst>
                <a:gd name="T0" fmla="*/ 30 w 245"/>
                <a:gd name="T1" fmla="*/ 53 h 214"/>
                <a:gd name="T2" fmla="*/ 69 w 245"/>
                <a:gd name="T3" fmla="*/ 200 h 214"/>
                <a:gd name="T4" fmla="*/ 123 w 245"/>
                <a:gd name="T5" fmla="*/ 214 h 214"/>
                <a:gd name="T6" fmla="*/ 216 w 245"/>
                <a:gd name="T7" fmla="*/ 161 h 214"/>
                <a:gd name="T8" fmla="*/ 176 w 245"/>
                <a:gd name="T9" fmla="*/ 14 h 214"/>
                <a:gd name="T10" fmla="*/ 123 w 245"/>
                <a:gd name="T11" fmla="*/ 0 h 214"/>
                <a:gd name="T12" fmla="*/ 30 w 245"/>
                <a:gd name="T13" fmla="*/ 5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30" y="53"/>
                  </a:moveTo>
                  <a:cubicBezTo>
                    <a:pt x="0" y="105"/>
                    <a:pt x="18" y="170"/>
                    <a:pt x="69" y="200"/>
                  </a:cubicBezTo>
                  <a:cubicBezTo>
                    <a:pt x="86" y="210"/>
                    <a:pt x="104" y="214"/>
                    <a:pt x="123" y="214"/>
                  </a:cubicBezTo>
                  <a:cubicBezTo>
                    <a:pt x="160" y="214"/>
                    <a:pt x="196" y="195"/>
                    <a:pt x="216" y="161"/>
                  </a:cubicBezTo>
                  <a:cubicBezTo>
                    <a:pt x="245" y="109"/>
                    <a:pt x="228" y="44"/>
                    <a:pt x="176" y="14"/>
                  </a:cubicBezTo>
                  <a:cubicBezTo>
                    <a:pt x="159" y="4"/>
                    <a:pt x="141" y="0"/>
                    <a:pt x="123" y="0"/>
                  </a:cubicBezTo>
                  <a:cubicBezTo>
                    <a:pt x="86" y="0"/>
                    <a:pt x="50" y="19"/>
                    <a:pt x="3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682337" y="1512497"/>
            <a:ext cx="338294" cy="336640"/>
            <a:chOff x="2244726" y="1033463"/>
            <a:chExt cx="2276475" cy="22653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097338" y="2093913"/>
              <a:ext cx="423863" cy="153988"/>
            </a:xfrm>
            <a:custGeom>
              <a:avLst/>
              <a:gdLst>
                <a:gd name="T0" fmla="*/ 92 w 113"/>
                <a:gd name="T1" fmla="*/ 0 h 41"/>
                <a:gd name="T2" fmla="*/ 20 w 113"/>
                <a:gd name="T3" fmla="*/ 1 h 41"/>
                <a:gd name="T4" fmla="*/ 0 w 113"/>
                <a:gd name="T5" fmla="*/ 21 h 41"/>
                <a:gd name="T6" fmla="*/ 20 w 113"/>
                <a:gd name="T7" fmla="*/ 41 h 41"/>
                <a:gd name="T8" fmla="*/ 92 w 113"/>
                <a:gd name="T9" fmla="*/ 40 h 41"/>
                <a:gd name="T10" fmla="*/ 112 w 113"/>
                <a:gd name="T11" fmla="*/ 20 h 41"/>
                <a:gd name="T12" fmla="*/ 92 w 11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1">
                  <a:moveTo>
                    <a:pt x="92" y="0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0" y="32"/>
                    <a:pt x="9" y="41"/>
                    <a:pt x="20" y="41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104" y="40"/>
                    <a:pt x="113" y="31"/>
                    <a:pt x="112" y="20"/>
                  </a:cubicBezTo>
                  <a:cubicBezTo>
                    <a:pt x="112" y="9"/>
                    <a:pt x="103" y="0"/>
                    <a:pt x="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856038" y="1333501"/>
              <a:ext cx="357188" cy="361950"/>
            </a:xfrm>
            <a:custGeom>
              <a:avLst/>
              <a:gdLst>
                <a:gd name="T0" fmla="*/ 36 w 95"/>
                <a:gd name="T1" fmla="*/ 88 h 96"/>
                <a:gd name="T2" fmla="*/ 87 w 95"/>
                <a:gd name="T3" fmla="*/ 37 h 96"/>
                <a:gd name="T4" fmla="*/ 87 w 95"/>
                <a:gd name="T5" fmla="*/ 8 h 96"/>
                <a:gd name="T6" fmla="*/ 58 w 95"/>
                <a:gd name="T7" fmla="*/ 8 h 96"/>
                <a:gd name="T8" fmla="*/ 8 w 95"/>
                <a:gd name="T9" fmla="*/ 60 h 96"/>
                <a:gd name="T10" fmla="*/ 8 w 95"/>
                <a:gd name="T11" fmla="*/ 88 h 96"/>
                <a:gd name="T12" fmla="*/ 36 w 95"/>
                <a:gd name="T13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96">
                  <a:moveTo>
                    <a:pt x="36" y="88"/>
                  </a:moveTo>
                  <a:cubicBezTo>
                    <a:pt x="87" y="37"/>
                    <a:pt x="87" y="37"/>
                    <a:pt x="87" y="37"/>
                  </a:cubicBezTo>
                  <a:cubicBezTo>
                    <a:pt x="95" y="29"/>
                    <a:pt x="95" y="16"/>
                    <a:pt x="87" y="8"/>
                  </a:cubicBezTo>
                  <a:cubicBezTo>
                    <a:pt x="79" y="0"/>
                    <a:pt x="66" y="1"/>
                    <a:pt x="58" y="8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0" y="68"/>
                    <a:pt x="0" y="80"/>
                    <a:pt x="8" y="88"/>
                  </a:cubicBezTo>
                  <a:cubicBezTo>
                    <a:pt x="16" y="96"/>
                    <a:pt x="28" y="96"/>
                    <a:pt x="3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308351" y="1033463"/>
              <a:ext cx="153988" cy="423863"/>
            </a:xfrm>
            <a:custGeom>
              <a:avLst/>
              <a:gdLst>
                <a:gd name="T0" fmla="*/ 21 w 41"/>
                <a:gd name="T1" fmla="*/ 113 h 113"/>
                <a:gd name="T2" fmla="*/ 41 w 41"/>
                <a:gd name="T3" fmla="*/ 93 h 113"/>
                <a:gd name="T4" fmla="*/ 41 w 41"/>
                <a:gd name="T5" fmla="*/ 21 h 113"/>
                <a:gd name="T6" fmla="*/ 20 w 41"/>
                <a:gd name="T7" fmla="*/ 1 h 113"/>
                <a:gd name="T8" fmla="*/ 0 w 41"/>
                <a:gd name="T9" fmla="*/ 21 h 113"/>
                <a:gd name="T10" fmla="*/ 1 w 41"/>
                <a:gd name="T11" fmla="*/ 93 h 113"/>
                <a:gd name="T12" fmla="*/ 21 w 41"/>
                <a:gd name="T1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13">
                  <a:moveTo>
                    <a:pt x="21" y="113"/>
                  </a:moveTo>
                  <a:cubicBezTo>
                    <a:pt x="32" y="113"/>
                    <a:pt x="41" y="104"/>
                    <a:pt x="41" y="93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9"/>
                    <a:pt x="32" y="0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104"/>
                    <a:pt x="10" y="113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557463" y="1338263"/>
              <a:ext cx="360363" cy="357188"/>
            </a:xfrm>
            <a:custGeom>
              <a:avLst/>
              <a:gdLst>
                <a:gd name="T0" fmla="*/ 60 w 96"/>
                <a:gd name="T1" fmla="*/ 87 h 95"/>
                <a:gd name="T2" fmla="*/ 88 w 96"/>
                <a:gd name="T3" fmla="*/ 87 h 95"/>
                <a:gd name="T4" fmla="*/ 88 w 96"/>
                <a:gd name="T5" fmla="*/ 58 h 95"/>
                <a:gd name="T6" fmla="*/ 36 w 96"/>
                <a:gd name="T7" fmla="*/ 8 h 95"/>
                <a:gd name="T8" fmla="*/ 8 w 96"/>
                <a:gd name="T9" fmla="*/ 8 h 95"/>
                <a:gd name="T10" fmla="*/ 8 w 96"/>
                <a:gd name="T11" fmla="*/ 36 h 95"/>
                <a:gd name="T12" fmla="*/ 60 w 96"/>
                <a:gd name="T13" fmla="*/ 8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7"/>
                  </a:moveTo>
                  <a:cubicBezTo>
                    <a:pt x="67" y="95"/>
                    <a:pt x="80" y="94"/>
                    <a:pt x="88" y="87"/>
                  </a:cubicBezTo>
                  <a:cubicBezTo>
                    <a:pt x="96" y="79"/>
                    <a:pt x="96" y="66"/>
                    <a:pt x="88" y="5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28" y="0"/>
                    <a:pt x="16" y="0"/>
                    <a:pt x="8" y="8"/>
                  </a:cubicBezTo>
                  <a:cubicBezTo>
                    <a:pt x="0" y="16"/>
                    <a:pt x="0" y="29"/>
                    <a:pt x="8" y="36"/>
                  </a:cubicBezTo>
                  <a:lnTo>
                    <a:pt x="6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44726" y="2089151"/>
              <a:ext cx="425450" cy="161925"/>
            </a:xfrm>
            <a:custGeom>
              <a:avLst/>
              <a:gdLst>
                <a:gd name="T0" fmla="*/ 113 w 113"/>
                <a:gd name="T1" fmla="*/ 23 h 43"/>
                <a:gd name="T2" fmla="*/ 94 w 113"/>
                <a:gd name="T3" fmla="*/ 2 h 43"/>
                <a:gd name="T4" fmla="*/ 21 w 113"/>
                <a:gd name="T5" fmla="*/ 0 h 43"/>
                <a:gd name="T6" fmla="*/ 1 w 113"/>
                <a:gd name="T7" fmla="*/ 20 h 43"/>
                <a:gd name="T8" fmla="*/ 20 w 113"/>
                <a:gd name="T9" fmla="*/ 40 h 43"/>
                <a:gd name="T10" fmla="*/ 92 w 113"/>
                <a:gd name="T11" fmla="*/ 43 h 43"/>
                <a:gd name="T12" fmla="*/ 113 w 113"/>
                <a:gd name="T1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3">
                  <a:moveTo>
                    <a:pt x="113" y="23"/>
                  </a:moveTo>
                  <a:cubicBezTo>
                    <a:pt x="113" y="12"/>
                    <a:pt x="105" y="3"/>
                    <a:pt x="94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103" y="43"/>
                    <a:pt x="113" y="34"/>
                    <a:pt x="1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557463" y="2641601"/>
              <a:ext cx="360363" cy="357188"/>
            </a:xfrm>
            <a:custGeom>
              <a:avLst/>
              <a:gdLst>
                <a:gd name="T0" fmla="*/ 60 w 96"/>
                <a:gd name="T1" fmla="*/ 8 h 95"/>
                <a:gd name="T2" fmla="*/ 8 w 96"/>
                <a:gd name="T3" fmla="*/ 58 h 95"/>
                <a:gd name="T4" fmla="*/ 8 w 96"/>
                <a:gd name="T5" fmla="*/ 87 h 95"/>
                <a:gd name="T6" fmla="*/ 37 w 96"/>
                <a:gd name="T7" fmla="*/ 87 h 95"/>
                <a:gd name="T8" fmla="*/ 88 w 96"/>
                <a:gd name="T9" fmla="*/ 37 h 95"/>
                <a:gd name="T10" fmla="*/ 89 w 96"/>
                <a:gd name="T11" fmla="*/ 8 h 95"/>
                <a:gd name="T12" fmla="*/ 60 w 96"/>
                <a:gd name="T13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1" y="66"/>
                    <a:pt x="0" y="79"/>
                    <a:pt x="8" y="87"/>
                  </a:cubicBezTo>
                  <a:cubicBezTo>
                    <a:pt x="16" y="95"/>
                    <a:pt x="29" y="95"/>
                    <a:pt x="37" y="8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29"/>
                    <a:pt x="96" y="16"/>
                    <a:pt x="89" y="8"/>
                  </a:cubicBezTo>
                  <a:cubicBezTo>
                    <a:pt x="81" y="0"/>
                    <a:pt x="68" y="0"/>
                    <a:pt x="6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3856038" y="2638426"/>
              <a:ext cx="354013" cy="363538"/>
            </a:xfrm>
            <a:custGeom>
              <a:avLst/>
              <a:gdLst>
                <a:gd name="T0" fmla="*/ 37 w 94"/>
                <a:gd name="T1" fmla="*/ 8 h 97"/>
                <a:gd name="T2" fmla="*/ 8 w 94"/>
                <a:gd name="T3" fmla="*/ 7 h 97"/>
                <a:gd name="T4" fmla="*/ 7 w 94"/>
                <a:gd name="T5" fmla="*/ 36 h 97"/>
                <a:gd name="T6" fmla="*/ 57 w 94"/>
                <a:gd name="T7" fmla="*/ 89 h 97"/>
                <a:gd name="T8" fmla="*/ 85 w 94"/>
                <a:gd name="T9" fmla="*/ 90 h 97"/>
                <a:gd name="T10" fmla="*/ 86 w 94"/>
                <a:gd name="T11" fmla="*/ 61 h 97"/>
                <a:gd name="T12" fmla="*/ 37 w 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97">
                  <a:moveTo>
                    <a:pt x="37" y="8"/>
                  </a:moveTo>
                  <a:cubicBezTo>
                    <a:pt x="29" y="0"/>
                    <a:pt x="16" y="0"/>
                    <a:pt x="8" y="7"/>
                  </a:cubicBezTo>
                  <a:cubicBezTo>
                    <a:pt x="0" y="15"/>
                    <a:pt x="0" y="28"/>
                    <a:pt x="7" y="36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64" y="97"/>
                    <a:pt x="77" y="97"/>
                    <a:pt x="85" y="90"/>
                  </a:cubicBezTo>
                  <a:cubicBezTo>
                    <a:pt x="93" y="82"/>
                    <a:pt x="94" y="69"/>
                    <a:pt x="86" y="61"/>
                  </a:cubicBezTo>
                  <a:lnTo>
                    <a:pt x="3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819401" y="1646238"/>
              <a:ext cx="1077913" cy="1228725"/>
            </a:xfrm>
            <a:custGeom>
              <a:avLst/>
              <a:gdLst>
                <a:gd name="T0" fmla="*/ 90 w 287"/>
                <a:gd name="T1" fmla="*/ 327 h 327"/>
                <a:gd name="T2" fmla="*/ 203 w 287"/>
                <a:gd name="T3" fmla="*/ 327 h 327"/>
                <a:gd name="T4" fmla="*/ 217 w 287"/>
                <a:gd name="T5" fmla="*/ 315 h 327"/>
                <a:gd name="T6" fmla="*/ 285 w 287"/>
                <a:gd name="T7" fmla="*/ 143 h 327"/>
                <a:gd name="T8" fmla="*/ 157 w 287"/>
                <a:gd name="T9" fmla="*/ 4 h 327"/>
                <a:gd name="T10" fmla="*/ 20 w 287"/>
                <a:gd name="T11" fmla="*/ 100 h 327"/>
                <a:gd name="T12" fmla="*/ 64 w 287"/>
                <a:gd name="T13" fmla="*/ 256 h 327"/>
                <a:gd name="T14" fmla="*/ 80 w 287"/>
                <a:gd name="T15" fmla="*/ 306 h 327"/>
                <a:gd name="T16" fmla="*/ 81 w 287"/>
                <a:gd name="T17" fmla="*/ 316 h 327"/>
                <a:gd name="T18" fmla="*/ 90 w 287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327">
                  <a:moveTo>
                    <a:pt x="90" y="327"/>
                  </a:moveTo>
                  <a:cubicBezTo>
                    <a:pt x="90" y="327"/>
                    <a:pt x="189" y="327"/>
                    <a:pt x="203" y="327"/>
                  </a:cubicBezTo>
                  <a:cubicBezTo>
                    <a:pt x="217" y="327"/>
                    <a:pt x="217" y="315"/>
                    <a:pt x="217" y="315"/>
                  </a:cubicBezTo>
                  <a:cubicBezTo>
                    <a:pt x="213" y="248"/>
                    <a:pt x="283" y="247"/>
                    <a:pt x="285" y="143"/>
                  </a:cubicBezTo>
                  <a:cubicBezTo>
                    <a:pt x="287" y="40"/>
                    <a:pt x="198" y="8"/>
                    <a:pt x="157" y="4"/>
                  </a:cubicBezTo>
                  <a:cubicBezTo>
                    <a:pt x="116" y="0"/>
                    <a:pt x="40" y="28"/>
                    <a:pt x="20" y="100"/>
                  </a:cubicBezTo>
                  <a:cubicBezTo>
                    <a:pt x="0" y="173"/>
                    <a:pt x="45" y="228"/>
                    <a:pt x="64" y="256"/>
                  </a:cubicBezTo>
                  <a:cubicBezTo>
                    <a:pt x="82" y="283"/>
                    <a:pt x="80" y="306"/>
                    <a:pt x="80" y="306"/>
                  </a:cubicBezTo>
                  <a:cubicBezTo>
                    <a:pt x="80" y="306"/>
                    <a:pt x="81" y="308"/>
                    <a:pt x="81" y="316"/>
                  </a:cubicBezTo>
                  <a:cubicBezTo>
                    <a:pt x="81" y="324"/>
                    <a:pt x="90" y="327"/>
                    <a:pt x="90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127376" y="2949576"/>
              <a:ext cx="511175" cy="349250"/>
            </a:xfrm>
            <a:custGeom>
              <a:avLst/>
              <a:gdLst>
                <a:gd name="T0" fmla="*/ 125 w 136"/>
                <a:gd name="T1" fmla="*/ 0 h 93"/>
                <a:gd name="T2" fmla="*/ 11 w 136"/>
                <a:gd name="T3" fmla="*/ 0 h 93"/>
                <a:gd name="T4" fmla="*/ 0 w 136"/>
                <a:gd name="T5" fmla="*/ 11 h 93"/>
                <a:gd name="T6" fmla="*/ 0 w 136"/>
                <a:gd name="T7" fmla="*/ 59 h 93"/>
                <a:gd name="T8" fmla="*/ 11 w 136"/>
                <a:gd name="T9" fmla="*/ 69 h 93"/>
                <a:gd name="T10" fmla="*/ 27 w 136"/>
                <a:gd name="T11" fmla="*/ 69 h 93"/>
                <a:gd name="T12" fmla="*/ 37 w 136"/>
                <a:gd name="T13" fmla="*/ 93 h 93"/>
                <a:gd name="T14" fmla="*/ 99 w 136"/>
                <a:gd name="T15" fmla="*/ 93 h 93"/>
                <a:gd name="T16" fmla="*/ 110 w 136"/>
                <a:gd name="T17" fmla="*/ 69 h 93"/>
                <a:gd name="T18" fmla="*/ 125 w 136"/>
                <a:gd name="T19" fmla="*/ 69 h 93"/>
                <a:gd name="T20" fmla="*/ 136 w 136"/>
                <a:gd name="T21" fmla="*/ 59 h 93"/>
                <a:gd name="T22" fmla="*/ 136 w 136"/>
                <a:gd name="T23" fmla="*/ 11 h 93"/>
                <a:gd name="T24" fmla="*/ 125 w 136"/>
                <a:gd name="T2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93">
                  <a:moveTo>
                    <a:pt x="12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5"/>
                    <a:pt x="5" y="69"/>
                    <a:pt x="11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8"/>
                    <a:pt x="31" y="86"/>
                    <a:pt x="37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6"/>
                    <a:pt x="109" y="78"/>
                    <a:pt x="110" y="69"/>
                  </a:cubicBezTo>
                  <a:cubicBezTo>
                    <a:pt x="125" y="69"/>
                    <a:pt x="125" y="69"/>
                    <a:pt x="125" y="69"/>
                  </a:cubicBezTo>
                  <a:cubicBezTo>
                    <a:pt x="131" y="69"/>
                    <a:pt x="136" y="65"/>
                    <a:pt x="136" y="59"/>
                  </a:cubicBezTo>
                  <a:cubicBezTo>
                    <a:pt x="136" y="11"/>
                    <a:pt x="136" y="11"/>
                    <a:pt x="136" y="11"/>
                  </a:cubicBezTo>
                  <a:cubicBezTo>
                    <a:pt x="136" y="5"/>
                    <a:pt x="131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883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0015"/>
            <a:ext cx="12185651" cy="68680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8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5298" y="4650414"/>
            <a:ext cx="2838343" cy="609282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8" b="1" dirty="0">
                <a:solidFill>
                  <a:prstClr val="white"/>
                </a:solidFill>
              </a:rPr>
              <a:t>SUBSCRIBE NOW</a:t>
            </a:r>
            <a:endParaRPr lang="es-UY" sz="2398" b="1" dirty="0">
              <a:solidFill>
                <a:prstClr val="white"/>
              </a:solidFill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76378" y="4034684"/>
            <a:ext cx="1843715" cy="742564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endParaRPr lang="en-US" sz="2398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66386" y="3969503"/>
            <a:ext cx="512384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sp>
        <p:nvSpPr>
          <p:cNvPr id="23" name="AutoShape 3"/>
          <p:cNvSpPr>
            <a:spLocks noChangeAspect="1" noChangeArrowheads="1" noTextEdit="1"/>
          </p:cNvSpPr>
          <p:nvPr/>
        </p:nvSpPr>
        <p:spPr bwMode="auto">
          <a:xfrm>
            <a:off x="830405" y="711180"/>
            <a:ext cx="4256572" cy="357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5"/>
          <p:cNvSpPr>
            <a:spLocks/>
          </p:cNvSpPr>
          <p:nvPr/>
        </p:nvSpPr>
        <p:spPr bwMode="auto">
          <a:xfrm>
            <a:off x="2498634" y="3656100"/>
            <a:ext cx="935495" cy="508999"/>
          </a:xfrm>
          <a:custGeom>
            <a:avLst/>
            <a:gdLst>
              <a:gd name="T0" fmla="*/ 659 w 659"/>
              <a:gd name="T1" fmla="*/ 364 h 364"/>
              <a:gd name="T2" fmla="*/ 0 w 659"/>
              <a:gd name="T3" fmla="*/ 364 h 364"/>
              <a:gd name="T4" fmla="*/ 51 w 659"/>
              <a:gd name="T5" fmla="*/ 0 h 364"/>
              <a:gd name="T6" fmla="*/ 612 w 659"/>
              <a:gd name="T7" fmla="*/ 0 h 364"/>
              <a:gd name="T8" fmla="*/ 659 w 659"/>
              <a:gd name="T9" fmla="*/ 364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364">
                <a:moveTo>
                  <a:pt x="659" y="364"/>
                </a:moveTo>
                <a:lnTo>
                  <a:pt x="0" y="364"/>
                </a:lnTo>
                <a:lnTo>
                  <a:pt x="51" y="0"/>
                </a:lnTo>
                <a:lnTo>
                  <a:pt x="612" y="0"/>
                </a:lnTo>
                <a:lnTo>
                  <a:pt x="659" y="364"/>
                </a:lnTo>
                <a:close/>
              </a:path>
            </a:pathLst>
          </a:custGeom>
          <a:solidFill>
            <a:srgbClr val="D3D0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6"/>
          <p:cNvSpPr>
            <a:spLocks/>
          </p:cNvSpPr>
          <p:nvPr/>
        </p:nvSpPr>
        <p:spPr bwMode="auto">
          <a:xfrm>
            <a:off x="2431514" y="4153912"/>
            <a:ext cx="1069736" cy="131445"/>
          </a:xfrm>
          <a:custGeom>
            <a:avLst/>
            <a:gdLst>
              <a:gd name="T0" fmla="*/ 758 w 772"/>
              <a:gd name="T1" fmla="*/ 96 h 96"/>
              <a:gd name="T2" fmla="*/ 12 w 772"/>
              <a:gd name="T3" fmla="*/ 96 h 96"/>
              <a:gd name="T4" fmla="*/ 0 w 772"/>
              <a:gd name="T5" fmla="*/ 84 h 96"/>
              <a:gd name="T6" fmla="*/ 2 w 772"/>
              <a:gd name="T7" fmla="*/ 78 h 96"/>
              <a:gd name="T8" fmla="*/ 48 w 772"/>
              <a:gd name="T9" fmla="*/ 5 h 96"/>
              <a:gd name="T10" fmla="*/ 58 w 772"/>
              <a:gd name="T11" fmla="*/ 0 h 96"/>
              <a:gd name="T12" fmla="*/ 715 w 772"/>
              <a:gd name="T13" fmla="*/ 0 h 96"/>
              <a:gd name="T14" fmla="*/ 725 w 772"/>
              <a:gd name="T15" fmla="*/ 6 h 96"/>
              <a:gd name="T16" fmla="*/ 768 w 772"/>
              <a:gd name="T17" fmla="*/ 78 h 96"/>
              <a:gd name="T18" fmla="*/ 764 w 772"/>
              <a:gd name="T19" fmla="*/ 95 h 96"/>
              <a:gd name="T20" fmla="*/ 758 w 772"/>
              <a:gd name="T21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2" h="96">
                <a:moveTo>
                  <a:pt x="758" y="96"/>
                </a:moveTo>
                <a:cubicBezTo>
                  <a:pt x="12" y="96"/>
                  <a:pt x="12" y="96"/>
                  <a:pt x="12" y="96"/>
                </a:cubicBezTo>
                <a:cubicBezTo>
                  <a:pt x="5" y="96"/>
                  <a:pt x="0" y="91"/>
                  <a:pt x="0" y="84"/>
                </a:cubicBezTo>
                <a:cubicBezTo>
                  <a:pt x="0" y="82"/>
                  <a:pt x="0" y="80"/>
                  <a:pt x="2" y="78"/>
                </a:cubicBezTo>
                <a:cubicBezTo>
                  <a:pt x="48" y="5"/>
                  <a:pt x="48" y="5"/>
                  <a:pt x="48" y="5"/>
                </a:cubicBezTo>
                <a:cubicBezTo>
                  <a:pt x="50" y="2"/>
                  <a:pt x="54" y="0"/>
                  <a:pt x="58" y="0"/>
                </a:cubicBezTo>
                <a:cubicBezTo>
                  <a:pt x="715" y="0"/>
                  <a:pt x="715" y="0"/>
                  <a:pt x="715" y="0"/>
                </a:cubicBezTo>
                <a:cubicBezTo>
                  <a:pt x="719" y="0"/>
                  <a:pt x="723" y="2"/>
                  <a:pt x="725" y="6"/>
                </a:cubicBezTo>
                <a:cubicBezTo>
                  <a:pt x="768" y="78"/>
                  <a:pt x="768" y="78"/>
                  <a:pt x="768" y="78"/>
                </a:cubicBezTo>
                <a:cubicBezTo>
                  <a:pt x="772" y="84"/>
                  <a:pt x="770" y="91"/>
                  <a:pt x="764" y="95"/>
                </a:cubicBezTo>
                <a:cubicBezTo>
                  <a:pt x="762" y="96"/>
                  <a:pt x="760" y="96"/>
                  <a:pt x="758" y="96"/>
                </a:cubicBezTo>
                <a:close/>
              </a:path>
            </a:pathLst>
          </a:custGeom>
          <a:solidFill>
            <a:srgbClr val="BFB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>
            <a:off x="830405" y="762696"/>
            <a:ext cx="4320896" cy="2635885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9"/>
          <p:cNvSpPr>
            <a:spLocks/>
          </p:cNvSpPr>
          <p:nvPr/>
        </p:nvSpPr>
        <p:spPr bwMode="auto">
          <a:xfrm>
            <a:off x="831803" y="3345667"/>
            <a:ext cx="4320896" cy="335603"/>
          </a:xfrm>
          <a:custGeom>
            <a:avLst/>
            <a:gdLst>
              <a:gd name="T0" fmla="*/ 3061 w 3114"/>
              <a:gd name="T1" fmla="*/ 246 h 246"/>
              <a:gd name="T2" fmla="*/ 56 w 3114"/>
              <a:gd name="T3" fmla="*/ 246 h 246"/>
              <a:gd name="T4" fmla="*/ 0 w 3114"/>
              <a:gd name="T5" fmla="*/ 190 h 246"/>
              <a:gd name="T6" fmla="*/ 0 w 3114"/>
              <a:gd name="T7" fmla="*/ 0 h 246"/>
              <a:gd name="T8" fmla="*/ 3114 w 3114"/>
              <a:gd name="T9" fmla="*/ 0 h 246"/>
              <a:gd name="T10" fmla="*/ 3114 w 3114"/>
              <a:gd name="T11" fmla="*/ 190 h 246"/>
              <a:gd name="T12" fmla="*/ 3061 w 3114"/>
              <a:gd name="T13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46">
                <a:moveTo>
                  <a:pt x="3061" y="246"/>
                </a:moveTo>
                <a:cubicBezTo>
                  <a:pt x="56" y="246"/>
                  <a:pt x="56" y="246"/>
                  <a:pt x="56" y="246"/>
                </a:cubicBezTo>
                <a:cubicBezTo>
                  <a:pt x="25" y="246"/>
                  <a:pt x="0" y="221"/>
                  <a:pt x="0" y="190"/>
                </a:cubicBezTo>
                <a:cubicBezTo>
                  <a:pt x="0" y="190"/>
                  <a:pt x="0" y="6"/>
                  <a:pt x="0" y="0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3114" y="3"/>
                  <a:pt x="3114" y="190"/>
                  <a:pt x="3114" y="190"/>
                </a:cubicBezTo>
                <a:cubicBezTo>
                  <a:pt x="3114" y="221"/>
                  <a:pt x="3092" y="246"/>
                  <a:pt x="3061" y="246"/>
                </a:cubicBezTo>
                <a:close/>
              </a:path>
            </a:pathLst>
          </a:custGeom>
          <a:solidFill>
            <a:srgbClr val="EB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2894367" y="3447746"/>
            <a:ext cx="131445" cy="131445"/>
          </a:xfrm>
          <a:prstGeom prst="ellipse">
            <a:avLst/>
          </a:prstGeom>
          <a:solidFill>
            <a:srgbClr val="D5D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2933521" y="795081"/>
            <a:ext cx="53137" cy="51739"/>
          </a:xfrm>
          <a:prstGeom prst="ellipse">
            <a:avLst/>
          </a:prstGeom>
          <a:solidFill>
            <a:srgbClr val="6262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hlinkClick r:id="rId3"/>
          </p:cNvPr>
          <p:cNvSpPr/>
          <p:nvPr/>
        </p:nvSpPr>
        <p:spPr>
          <a:xfrm>
            <a:off x="7152504" y="5602229"/>
            <a:ext cx="3428651" cy="338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7105" y="4850909"/>
            <a:ext cx="4719325" cy="907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Easy to use</a:t>
            </a:r>
          </a:p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Fully customizable</a:t>
            </a:r>
          </a:p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37107" y="4468745"/>
            <a:ext cx="5913729" cy="36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99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6122599"/>
            <a:ext cx="12185651" cy="67557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3AF7224-72C8-DF65-426C-5DDECDA45487}"/>
              </a:ext>
            </a:extLst>
          </p:cNvPr>
          <p:cNvGrpSpPr/>
          <p:nvPr/>
        </p:nvGrpSpPr>
        <p:grpSpPr>
          <a:xfrm>
            <a:off x="6170006" y="2289377"/>
            <a:ext cx="5588236" cy="1368223"/>
            <a:chOff x="6170006" y="1841905"/>
            <a:chExt cx="5588236" cy="1368223"/>
          </a:xfrm>
        </p:grpSpPr>
        <p:sp>
          <p:nvSpPr>
            <p:cNvPr id="39" name="Up Ribbon 38"/>
            <p:cNvSpPr/>
            <p:nvPr/>
          </p:nvSpPr>
          <p:spPr>
            <a:xfrm>
              <a:off x="6170006" y="1841905"/>
              <a:ext cx="5588236" cy="1368223"/>
            </a:xfrm>
            <a:prstGeom prst="ribbon2">
              <a:avLst>
                <a:gd name="adj1" fmla="val 16667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>
                <a:defRPr/>
              </a:pPr>
              <a:endParaRPr lang="es-UY" sz="2398" kern="0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52504" y="2229717"/>
              <a:ext cx="362324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4126">
                <a:defRPr/>
              </a:pPr>
              <a:r>
                <a:rPr lang="en-US" sz="2800" b="1" kern="0" dirty="0">
                  <a:solidFill>
                    <a:prstClr val="white"/>
                  </a:solidFill>
                </a:rPr>
                <a:t>FACTSHEET INC</a:t>
              </a:r>
              <a:endParaRPr lang="es-UY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28488" y="924291"/>
            <a:ext cx="3944450" cy="2312373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191047" y="3104250"/>
            <a:ext cx="3484948" cy="327453"/>
          </a:xfrm>
          <a:prstGeom prst="ellipse">
            <a:avLst/>
          </a:prstGeom>
          <a:solidFill>
            <a:schemeClr val="tx1">
              <a:alpha val="40000"/>
            </a:schemeClr>
          </a:solidFill>
          <a:ln w="25400" cap="flat" cmpd="sng" algn="ctr">
            <a:noFill/>
            <a:prstDash val="solid"/>
          </a:ln>
          <a:effectLst>
            <a:softEdge rad="292100"/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331298183"/>
              </p:ext>
            </p:extLst>
          </p:nvPr>
        </p:nvGraphicFramePr>
        <p:xfrm>
          <a:off x="863191" y="907512"/>
          <a:ext cx="4288110" cy="232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2" name="Picture 31" descr="Logo&#10;&#10;Description automatically generated">
            <a:extLst>
              <a:ext uri="{FF2B5EF4-FFF2-40B4-BE49-F238E27FC236}">
                <a16:creationId xmlns:a16="http://schemas.microsoft.com/office/drawing/2014/main" id="{58B0D74E-3E89-ADBE-377E-35B2D615C3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759" y="406603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2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9A25E1A-7F88-98AC-3B55-D6E7ED662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164" y="2705099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6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2C2C2"/>
      </a:accent1>
      <a:accent2>
        <a:srgbClr val="FD9212"/>
      </a:accent2>
      <a:accent3>
        <a:srgbClr val="0E9EDA"/>
      </a:accent3>
      <a:accent4>
        <a:srgbClr val="B04AA0"/>
      </a:accent4>
      <a:accent5>
        <a:srgbClr val="2D4859"/>
      </a:accent5>
      <a:accent6>
        <a:srgbClr val="104A5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5414</TotalTime>
  <Words>260</Words>
  <Application>Microsoft Office PowerPoint</Application>
  <PresentationFormat>Custom</PresentationFormat>
  <Paragraphs>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Office Theme</vt:lpstr>
      <vt:lpstr>Data-Driven 3D Cone Chart for PowerPoint</vt:lpstr>
      <vt:lpstr>Data-Driven 3D Cone Chart for PowerPoint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shalini Sharma</cp:lastModifiedBy>
  <cp:revision>112</cp:revision>
  <dcterms:created xsi:type="dcterms:W3CDTF">2013-09-12T13:05:01Z</dcterms:created>
  <dcterms:modified xsi:type="dcterms:W3CDTF">2024-12-04T12:44:26Z</dcterms:modified>
</cp:coreProperties>
</file>